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9BDB3-D0A6-4727-9E19-353E416969E2}" type="doc">
      <dgm:prSet loTypeId="urn:microsoft.com/office/officeart/2005/8/layout/matrix1" loCatId="matrix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70D5F1E-4F06-494D-B2F2-F866FAAB7C38}">
      <dgm:prSet phldrT="[Text]"/>
      <dgm:spPr/>
      <dgm:t>
        <a:bodyPr/>
        <a:lstStyle/>
        <a:p>
          <a:r>
            <a:rPr lang="en-US" dirty="0" smtClean="0"/>
            <a:t>Motivate</a:t>
          </a:r>
          <a:endParaRPr lang="en-US" dirty="0"/>
        </a:p>
      </dgm:t>
    </dgm:pt>
    <dgm:pt modelId="{1B9170D8-EDC7-46D0-BE4F-26248FDE40AC}" type="parTrans" cxnId="{049363F0-45C8-4F4F-8997-C5F90920458B}">
      <dgm:prSet/>
      <dgm:spPr/>
      <dgm:t>
        <a:bodyPr/>
        <a:lstStyle/>
        <a:p>
          <a:endParaRPr lang="en-US"/>
        </a:p>
      </dgm:t>
    </dgm:pt>
    <dgm:pt modelId="{853E13F3-7CAC-488E-BD7C-F3930158A9D8}" type="sibTrans" cxnId="{049363F0-45C8-4F4F-8997-C5F90920458B}">
      <dgm:prSet/>
      <dgm:spPr/>
      <dgm:t>
        <a:bodyPr/>
        <a:lstStyle/>
        <a:p>
          <a:endParaRPr lang="en-US"/>
        </a:p>
      </dgm:t>
    </dgm:pt>
    <dgm:pt modelId="{A00FBE95-3F8A-4097-97BB-2E7E7F6578BC}">
      <dgm:prSet phldrT="[Text]"/>
      <dgm:spPr/>
      <dgm:t>
        <a:bodyPr/>
        <a:lstStyle/>
        <a:p>
          <a:r>
            <a:rPr lang="en-US" dirty="0" smtClean="0"/>
            <a:t>Engage</a:t>
          </a:r>
          <a:endParaRPr lang="en-US" dirty="0"/>
        </a:p>
      </dgm:t>
    </dgm:pt>
    <dgm:pt modelId="{8E31CDDB-9EDA-40A9-8A9A-665E929F840F}" type="parTrans" cxnId="{19B8D86A-0778-4CDA-8D07-F21680E865BE}">
      <dgm:prSet/>
      <dgm:spPr/>
      <dgm:t>
        <a:bodyPr/>
        <a:lstStyle/>
        <a:p>
          <a:endParaRPr lang="en-US"/>
        </a:p>
      </dgm:t>
    </dgm:pt>
    <dgm:pt modelId="{44DD8A7C-D0EB-4785-89A4-1015CAE5E0EF}" type="sibTrans" cxnId="{19B8D86A-0778-4CDA-8D07-F21680E865BE}">
      <dgm:prSet/>
      <dgm:spPr/>
      <dgm:t>
        <a:bodyPr/>
        <a:lstStyle/>
        <a:p>
          <a:endParaRPr lang="en-US"/>
        </a:p>
      </dgm:t>
    </dgm:pt>
    <dgm:pt modelId="{EE11FC74-F4C8-40F8-ADC7-D1783615058E}">
      <dgm:prSet phldrT="[Text]"/>
      <dgm:spPr/>
      <dgm:t>
        <a:bodyPr/>
        <a:lstStyle/>
        <a:p>
          <a:r>
            <a:rPr lang="en-US" dirty="0" smtClean="0"/>
            <a:t>Involve</a:t>
          </a:r>
          <a:endParaRPr lang="en-US" dirty="0"/>
        </a:p>
      </dgm:t>
    </dgm:pt>
    <dgm:pt modelId="{FBC8E471-9AEB-4D48-89DD-5209D70D9918}" type="parTrans" cxnId="{7CCC38DF-2BCB-431B-A700-004134435BAF}">
      <dgm:prSet/>
      <dgm:spPr/>
      <dgm:t>
        <a:bodyPr/>
        <a:lstStyle/>
        <a:p>
          <a:endParaRPr lang="en-US"/>
        </a:p>
      </dgm:t>
    </dgm:pt>
    <dgm:pt modelId="{B345AA1E-E3C7-47A4-8FF1-33EEB650EA59}" type="sibTrans" cxnId="{7CCC38DF-2BCB-431B-A700-004134435BAF}">
      <dgm:prSet/>
      <dgm:spPr/>
      <dgm:t>
        <a:bodyPr/>
        <a:lstStyle/>
        <a:p>
          <a:endParaRPr lang="en-US"/>
        </a:p>
      </dgm:t>
    </dgm:pt>
    <dgm:pt modelId="{53279EDE-25A3-4F25-A77D-18BC0FB3F5E2}">
      <dgm:prSet phldrT="[Text]"/>
      <dgm:spPr/>
      <dgm:t>
        <a:bodyPr/>
        <a:lstStyle/>
        <a:p>
          <a:r>
            <a:rPr lang="en-US" dirty="0" smtClean="0"/>
            <a:t>Stimulate</a:t>
          </a:r>
          <a:endParaRPr lang="en-US" dirty="0"/>
        </a:p>
      </dgm:t>
    </dgm:pt>
    <dgm:pt modelId="{992B3CAD-B4F0-41AA-B60F-557E00AA754E}" type="parTrans" cxnId="{B6A7A5C1-85FD-43C6-9970-AF910CA2DBE7}">
      <dgm:prSet/>
      <dgm:spPr/>
      <dgm:t>
        <a:bodyPr/>
        <a:lstStyle/>
        <a:p>
          <a:endParaRPr lang="en-US"/>
        </a:p>
      </dgm:t>
    </dgm:pt>
    <dgm:pt modelId="{0290A060-D6BD-4067-AB59-9A32C7054761}" type="sibTrans" cxnId="{B6A7A5C1-85FD-43C6-9970-AF910CA2DBE7}">
      <dgm:prSet/>
      <dgm:spPr/>
      <dgm:t>
        <a:bodyPr/>
        <a:lstStyle/>
        <a:p>
          <a:endParaRPr lang="en-US"/>
        </a:p>
      </dgm:t>
    </dgm:pt>
    <dgm:pt modelId="{47A167BF-89DC-49E2-A81B-012D322E4C38}">
      <dgm:prSet phldrT="[Text]"/>
      <dgm:spPr/>
      <dgm:t>
        <a:bodyPr/>
        <a:lstStyle/>
        <a:p>
          <a:r>
            <a:rPr lang="en-US" dirty="0" smtClean="0"/>
            <a:t>Compel</a:t>
          </a:r>
          <a:endParaRPr lang="en-US" dirty="0"/>
        </a:p>
      </dgm:t>
    </dgm:pt>
    <dgm:pt modelId="{E279388C-F58E-497A-A7B0-92151C8D9B5E}" type="parTrans" cxnId="{0297E3AE-2179-4A84-8AD1-24F48D8A5A17}">
      <dgm:prSet/>
      <dgm:spPr/>
      <dgm:t>
        <a:bodyPr/>
        <a:lstStyle/>
        <a:p>
          <a:endParaRPr lang="en-US"/>
        </a:p>
      </dgm:t>
    </dgm:pt>
    <dgm:pt modelId="{B7747208-8578-4B95-A6F2-32D7862AF41C}" type="sibTrans" cxnId="{0297E3AE-2179-4A84-8AD1-24F48D8A5A17}">
      <dgm:prSet/>
      <dgm:spPr/>
      <dgm:t>
        <a:bodyPr/>
        <a:lstStyle/>
        <a:p>
          <a:endParaRPr lang="en-US"/>
        </a:p>
      </dgm:t>
    </dgm:pt>
    <dgm:pt modelId="{3161A6B9-204B-4FC8-9152-C4A105567613}" type="pres">
      <dgm:prSet presAssocID="{0899BDB3-D0A6-4727-9E19-353E416969E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7378F9-F84B-40B0-AD44-299B03A31817}" type="pres">
      <dgm:prSet presAssocID="{0899BDB3-D0A6-4727-9E19-353E416969E2}" presName="matrix" presStyleCnt="0"/>
      <dgm:spPr/>
    </dgm:pt>
    <dgm:pt modelId="{5BA8E635-BDDC-4D24-AA62-A0E64F8A5253}" type="pres">
      <dgm:prSet presAssocID="{0899BDB3-D0A6-4727-9E19-353E416969E2}" presName="tile1" presStyleLbl="node1" presStyleIdx="0" presStyleCnt="4"/>
      <dgm:spPr/>
      <dgm:t>
        <a:bodyPr/>
        <a:lstStyle/>
        <a:p>
          <a:endParaRPr lang="en-US"/>
        </a:p>
      </dgm:t>
    </dgm:pt>
    <dgm:pt modelId="{79610164-73AB-45F1-A112-13EC4B0FCA3A}" type="pres">
      <dgm:prSet presAssocID="{0899BDB3-D0A6-4727-9E19-353E416969E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94B7C-1924-47D3-96BD-CFA8224975E8}" type="pres">
      <dgm:prSet presAssocID="{0899BDB3-D0A6-4727-9E19-353E416969E2}" presName="tile2" presStyleLbl="node1" presStyleIdx="1" presStyleCnt="4"/>
      <dgm:spPr/>
      <dgm:t>
        <a:bodyPr/>
        <a:lstStyle/>
        <a:p>
          <a:endParaRPr lang="en-US"/>
        </a:p>
      </dgm:t>
    </dgm:pt>
    <dgm:pt modelId="{24737B19-9CF5-4F9A-9488-20ECBD7CC900}" type="pres">
      <dgm:prSet presAssocID="{0899BDB3-D0A6-4727-9E19-353E416969E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62D01-807D-466A-976D-B8078A6DF239}" type="pres">
      <dgm:prSet presAssocID="{0899BDB3-D0A6-4727-9E19-353E416969E2}" presName="tile3" presStyleLbl="node1" presStyleIdx="2" presStyleCnt="4"/>
      <dgm:spPr/>
      <dgm:t>
        <a:bodyPr/>
        <a:lstStyle/>
        <a:p>
          <a:endParaRPr lang="en-US"/>
        </a:p>
      </dgm:t>
    </dgm:pt>
    <dgm:pt modelId="{FDF95D67-F1B2-49E8-A009-B2818A40F115}" type="pres">
      <dgm:prSet presAssocID="{0899BDB3-D0A6-4727-9E19-353E416969E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CB9B1-91D0-4601-98D7-18373605B86B}" type="pres">
      <dgm:prSet presAssocID="{0899BDB3-D0A6-4727-9E19-353E416969E2}" presName="tile4" presStyleLbl="node1" presStyleIdx="3" presStyleCnt="4"/>
      <dgm:spPr/>
      <dgm:t>
        <a:bodyPr/>
        <a:lstStyle/>
        <a:p>
          <a:endParaRPr lang="en-US"/>
        </a:p>
      </dgm:t>
    </dgm:pt>
    <dgm:pt modelId="{4A971FA8-4ADD-4506-9A29-7A3FA5591F89}" type="pres">
      <dgm:prSet presAssocID="{0899BDB3-D0A6-4727-9E19-353E416969E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6AA65-6FF8-4D52-8378-C97D6992C404}" type="pres">
      <dgm:prSet presAssocID="{0899BDB3-D0A6-4727-9E19-353E416969E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297E3AE-2179-4A84-8AD1-24F48D8A5A17}" srcId="{A70D5F1E-4F06-494D-B2F2-F866FAAB7C38}" destId="{47A167BF-89DC-49E2-A81B-012D322E4C38}" srcOrd="3" destOrd="0" parTransId="{E279388C-F58E-497A-A7B0-92151C8D9B5E}" sibTransId="{B7747208-8578-4B95-A6F2-32D7862AF41C}"/>
    <dgm:cxn modelId="{F4D00619-AD95-46BB-92BF-1DD523960598}" type="presOf" srcId="{53279EDE-25A3-4F25-A77D-18BC0FB3F5E2}" destId="{46162D01-807D-466A-976D-B8078A6DF239}" srcOrd="0" destOrd="0" presId="urn:microsoft.com/office/officeart/2005/8/layout/matrix1"/>
    <dgm:cxn modelId="{2D4411A5-DEC4-49B4-8A13-828E8E1E16FD}" type="presOf" srcId="{0899BDB3-D0A6-4727-9E19-353E416969E2}" destId="{3161A6B9-204B-4FC8-9152-C4A105567613}" srcOrd="0" destOrd="0" presId="urn:microsoft.com/office/officeart/2005/8/layout/matrix1"/>
    <dgm:cxn modelId="{D3FB76D4-44FE-4A7E-8326-E26BE28090CA}" type="presOf" srcId="{EE11FC74-F4C8-40F8-ADC7-D1783615058E}" destId="{24737B19-9CF5-4F9A-9488-20ECBD7CC900}" srcOrd="1" destOrd="0" presId="urn:microsoft.com/office/officeart/2005/8/layout/matrix1"/>
    <dgm:cxn modelId="{A55AC48A-913B-4830-AD29-0E851A10EAE6}" type="presOf" srcId="{53279EDE-25A3-4F25-A77D-18BC0FB3F5E2}" destId="{FDF95D67-F1B2-49E8-A009-B2818A40F115}" srcOrd="1" destOrd="0" presId="urn:microsoft.com/office/officeart/2005/8/layout/matrix1"/>
    <dgm:cxn modelId="{687E08C1-8C27-4AB6-8D1F-820C09935CC1}" type="presOf" srcId="{A00FBE95-3F8A-4097-97BB-2E7E7F6578BC}" destId="{79610164-73AB-45F1-A112-13EC4B0FCA3A}" srcOrd="1" destOrd="0" presId="urn:microsoft.com/office/officeart/2005/8/layout/matrix1"/>
    <dgm:cxn modelId="{049363F0-45C8-4F4F-8997-C5F90920458B}" srcId="{0899BDB3-D0A6-4727-9E19-353E416969E2}" destId="{A70D5F1E-4F06-494D-B2F2-F866FAAB7C38}" srcOrd="0" destOrd="0" parTransId="{1B9170D8-EDC7-46D0-BE4F-26248FDE40AC}" sibTransId="{853E13F3-7CAC-488E-BD7C-F3930158A9D8}"/>
    <dgm:cxn modelId="{B2D6AEB0-1E50-452F-AD9D-53AE0F05E4F8}" type="presOf" srcId="{A00FBE95-3F8A-4097-97BB-2E7E7F6578BC}" destId="{5BA8E635-BDDC-4D24-AA62-A0E64F8A5253}" srcOrd="0" destOrd="0" presId="urn:microsoft.com/office/officeart/2005/8/layout/matrix1"/>
    <dgm:cxn modelId="{B6A7A5C1-85FD-43C6-9970-AF910CA2DBE7}" srcId="{A70D5F1E-4F06-494D-B2F2-F866FAAB7C38}" destId="{53279EDE-25A3-4F25-A77D-18BC0FB3F5E2}" srcOrd="2" destOrd="0" parTransId="{992B3CAD-B4F0-41AA-B60F-557E00AA754E}" sibTransId="{0290A060-D6BD-4067-AB59-9A32C7054761}"/>
    <dgm:cxn modelId="{70D1C9CA-3D02-4495-931A-68DFCBE7265D}" type="presOf" srcId="{47A167BF-89DC-49E2-A81B-012D322E4C38}" destId="{465CB9B1-91D0-4601-98D7-18373605B86B}" srcOrd="0" destOrd="0" presId="urn:microsoft.com/office/officeart/2005/8/layout/matrix1"/>
    <dgm:cxn modelId="{19B8D86A-0778-4CDA-8D07-F21680E865BE}" srcId="{A70D5F1E-4F06-494D-B2F2-F866FAAB7C38}" destId="{A00FBE95-3F8A-4097-97BB-2E7E7F6578BC}" srcOrd="0" destOrd="0" parTransId="{8E31CDDB-9EDA-40A9-8A9A-665E929F840F}" sibTransId="{44DD8A7C-D0EB-4785-89A4-1015CAE5E0EF}"/>
    <dgm:cxn modelId="{10D875BB-35B4-45CD-A446-2DC207485877}" type="presOf" srcId="{47A167BF-89DC-49E2-A81B-012D322E4C38}" destId="{4A971FA8-4ADD-4506-9A29-7A3FA5591F89}" srcOrd="1" destOrd="0" presId="urn:microsoft.com/office/officeart/2005/8/layout/matrix1"/>
    <dgm:cxn modelId="{F5B6527F-3E83-4D1B-A72A-EB2EC51F348E}" type="presOf" srcId="{A70D5F1E-4F06-494D-B2F2-F866FAAB7C38}" destId="{7C66AA65-6FF8-4D52-8378-C97D6992C404}" srcOrd="0" destOrd="0" presId="urn:microsoft.com/office/officeart/2005/8/layout/matrix1"/>
    <dgm:cxn modelId="{176E50F4-5E1E-4049-B862-0F11502B3E97}" type="presOf" srcId="{EE11FC74-F4C8-40F8-ADC7-D1783615058E}" destId="{78C94B7C-1924-47D3-96BD-CFA8224975E8}" srcOrd="0" destOrd="0" presId="urn:microsoft.com/office/officeart/2005/8/layout/matrix1"/>
    <dgm:cxn modelId="{7CCC38DF-2BCB-431B-A700-004134435BAF}" srcId="{A70D5F1E-4F06-494D-B2F2-F866FAAB7C38}" destId="{EE11FC74-F4C8-40F8-ADC7-D1783615058E}" srcOrd="1" destOrd="0" parTransId="{FBC8E471-9AEB-4D48-89DD-5209D70D9918}" sibTransId="{B345AA1E-E3C7-47A4-8FF1-33EEB650EA59}"/>
    <dgm:cxn modelId="{469E50C3-2CA5-4612-9C01-E75340CA3918}" type="presParOf" srcId="{3161A6B9-204B-4FC8-9152-C4A105567613}" destId="{707378F9-F84B-40B0-AD44-299B03A31817}" srcOrd="0" destOrd="0" presId="urn:microsoft.com/office/officeart/2005/8/layout/matrix1"/>
    <dgm:cxn modelId="{6A2C7AB3-CF28-47BD-8326-AEF1EEEEB47F}" type="presParOf" srcId="{707378F9-F84B-40B0-AD44-299B03A31817}" destId="{5BA8E635-BDDC-4D24-AA62-A0E64F8A5253}" srcOrd="0" destOrd="0" presId="urn:microsoft.com/office/officeart/2005/8/layout/matrix1"/>
    <dgm:cxn modelId="{741159F5-C48D-47A3-83A1-4606A3CFEA97}" type="presParOf" srcId="{707378F9-F84B-40B0-AD44-299B03A31817}" destId="{79610164-73AB-45F1-A112-13EC4B0FCA3A}" srcOrd="1" destOrd="0" presId="urn:microsoft.com/office/officeart/2005/8/layout/matrix1"/>
    <dgm:cxn modelId="{6ACEEE25-6D7A-4415-A34F-B292C77FF3BE}" type="presParOf" srcId="{707378F9-F84B-40B0-AD44-299B03A31817}" destId="{78C94B7C-1924-47D3-96BD-CFA8224975E8}" srcOrd="2" destOrd="0" presId="urn:microsoft.com/office/officeart/2005/8/layout/matrix1"/>
    <dgm:cxn modelId="{D88B26EF-BC32-4EC3-A669-32A33DB896A2}" type="presParOf" srcId="{707378F9-F84B-40B0-AD44-299B03A31817}" destId="{24737B19-9CF5-4F9A-9488-20ECBD7CC900}" srcOrd="3" destOrd="0" presId="urn:microsoft.com/office/officeart/2005/8/layout/matrix1"/>
    <dgm:cxn modelId="{0B02F6DB-F1DB-4957-8DD9-E0EBB8152A5A}" type="presParOf" srcId="{707378F9-F84B-40B0-AD44-299B03A31817}" destId="{46162D01-807D-466A-976D-B8078A6DF239}" srcOrd="4" destOrd="0" presId="urn:microsoft.com/office/officeart/2005/8/layout/matrix1"/>
    <dgm:cxn modelId="{B4A8C76C-BC1F-48EF-8B5E-2484057FE32A}" type="presParOf" srcId="{707378F9-F84B-40B0-AD44-299B03A31817}" destId="{FDF95D67-F1B2-49E8-A009-B2818A40F115}" srcOrd="5" destOrd="0" presId="urn:microsoft.com/office/officeart/2005/8/layout/matrix1"/>
    <dgm:cxn modelId="{3FDF454F-B6AE-4907-B67C-8138DA392D1C}" type="presParOf" srcId="{707378F9-F84B-40B0-AD44-299B03A31817}" destId="{465CB9B1-91D0-4601-98D7-18373605B86B}" srcOrd="6" destOrd="0" presId="urn:microsoft.com/office/officeart/2005/8/layout/matrix1"/>
    <dgm:cxn modelId="{21A089A8-1C91-40C7-940C-737D5E307251}" type="presParOf" srcId="{707378F9-F84B-40B0-AD44-299B03A31817}" destId="{4A971FA8-4ADD-4506-9A29-7A3FA5591F89}" srcOrd="7" destOrd="0" presId="urn:microsoft.com/office/officeart/2005/8/layout/matrix1"/>
    <dgm:cxn modelId="{AE4D372D-3219-4C42-9CC0-619200AB077B}" type="presParOf" srcId="{3161A6B9-204B-4FC8-9152-C4A105567613}" destId="{7C66AA65-6FF8-4D52-8378-C97D6992C40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B8318F-0340-40EF-B7A7-B1EF95360A19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5E04401-0572-4219-A051-3F2B874DA686}">
      <dgm:prSet/>
      <dgm:spPr/>
      <dgm:t>
        <a:bodyPr/>
        <a:lstStyle/>
        <a:p>
          <a:pPr rtl="0"/>
          <a:r>
            <a:rPr lang="en-US" smtClean="0"/>
            <a:t>Asynchronous</a:t>
          </a:r>
          <a:endParaRPr lang="en-US"/>
        </a:p>
      </dgm:t>
    </dgm:pt>
    <dgm:pt modelId="{4D6CA360-E525-4C2A-A19E-F2FC87F5AB41}" type="parTrans" cxnId="{3FFF0A15-7B02-4FE6-92AB-E4C818D13328}">
      <dgm:prSet/>
      <dgm:spPr/>
      <dgm:t>
        <a:bodyPr/>
        <a:lstStyle/>
        <a:p>
          <a:endParaRPr lang="en-US"/>
        </a:p>
      </dgm:t>
    </dgm:pt>
    <dgm:pt modelId="{66F6C070-4473-48CC-9224-EA54995ACA63}" type="sibTrans" cxnId="{3FFF0A15-7B02-4FE6-92AB-E4C818D13328}">
      <dgm:prSet/>
      <dgm:spPr/>
      <dgm:t>
        <a:bodyPr/>
        <a:lstStyle/>
        <a:p>
          <a:endParaRPr lang="en-US"/>
        </a:p>
      </dgm:t>
    </dgm:pt>
    <dgm:pt modelId="{852AF493-AEF4-4E7E-9308-0D1CAE18B078}">
      <dgm:prSet/>
      <dgm:spPr/>
      <dgm:t>
        <a:bodyPr/>
        <a:lstStyle/>
        <a:p>
          <a:pPr rtl="0"/>
          <a:r>
            <a:rPr lang="en-US" smtClean="0"/>
            <a:t>E-mail</a:t>
          </a:r>
          <a:endParaRPr lang="en-US"/>
        </a:p>
      </dgm:t>
    </dgm:pt>
    <dgm:pt modelId="{F3B8D318-57A7-43A9-B689-D4400677CE15}" type="parTrans" cxnId="{BC02EC63-B93A-4C18-95CD-35C6E35EE175}">
      <dgm:prSet/>
      <dgm:spPr/>
      <dgm:t>
        <a:bodyPr/>
        <a:lstStyle/>
        <a:p>
          <a:endParaRPr lang="en-US"/>
        </a:p>
      </dgm:t>
    </dgm:pt>
    <dgm:pt modelId="{62D2B603-C37B-4433-92FE-5B8791DC971A}" type="sibTrans" cxnId="{BC02EC63-B93A-4C18-95CD-35C6E35EE175}">
      <dgm:prSet/>
      <dgm:spPr/>
      <dgm:t>
        <a:bodyPr/>
        <a:lstStyle/>
        <a:p>
          <a:endParaRPr lang="en-US"/>
        </a:p>
      </dgm:t>
    </dgm:pt>
    <dgm:pt modelId="{725C1DFF-CFF5-4B60-A017-31E5FA2ABBEE}">
      <dgm:prSet/>
      <dgm:spPr/>
      <dgm:t>
        <a:bodyPr/>
        <a:lstStyle/>
        <a:p>
          <a:pPr rtl="0"/>
          <a:r>
            <a:rPr lang="en-US" smtClean="0"/>
            <a:t>Bulletin Board</a:t>
          </a:r>
          <a:endParaRPr lang="en-US"/>
        </a:p>
      </dgm:t>
    </dgm:pt>
    <dgm:pt modelId="{C7EE7A72-250B-4CF4-AA41-9EE32638AC23}" type="parTrans" cxnId="{39DE3177-4F3D-4CF0-80A0-554DDE5D35AA}">
      <dgm:prSet/>
      <dgm:spPr/>
      <dgm:t>
        <a:bodyPr/>
        <a:lstStyle/>
        <a:p>
          <a:endParaRPr lang="en-US"/>
        </a:p>
      </dgm:t>
    </dgm:pt>
    <dgm:pt modelId="{FE934ADC-1F88-4961-98E4-847F193F6906}" type="sibTrans" cxnId="{39DE3177-4F3D-4CF0-80A0-554DDE5D35AA}">
      <dgm:prSet/>
      <dgm:spPr/>
      <dgm:t>
        <a:bodyPr/>
        <a:lstStyle/>
        <a:p>
          <a:endParaRPr lang="en-US"/>
        </a:p>
      </dgm:t>
    </dgm:pt>
    <dgm:pt modelId="{04FD7502-9F7C-4CBA-A189-9487E3033079}">
      <dgm:prSet/>
      <dgm:spPr/>
      <dgm:t>
        <a:bodyPr/>
        <a:lstStyle/>
        <a:p>
          <a:pPr rtl="0"/>
          <a:r>
            <a:rPr lang="en-US" smtClean="0"/>
            <a:t>Blog</a:t>
          </a:r>
          <a:endParaRPr lang="en-US"/>
        </a:p>
      </dgm:t>
    </dgm:pt>
    <dgm:pt modelId="{C1EC6689-A416-4E2D-BDA2-323F748AC530}" type="parTrans" cxnId="{103B3ADD-45AD-4B9C-8B1B-6BDF1516C3C3}">
      <dgm:prSet/>
      <dgm:spPr/>
      <dgm:t>
        <a:bodyPr/>
        <a:lstStyle/>
        <a:p>
          <a:endParaRPr lang="en-US"/>
        </a:p>
      </dgm:t>
    </dgm:pt>
    <dgm:pt modelId="{5B62CA7B-09C2-4A1F-A6FF-AEA5467F2E6C}" type="sibTrans" cxnId="{103B3ADD-45AD-4B9C-8B1B-6BDF1516C3C3}">
      <dgm:prSet/>
      <dgm:spPr/>
      <dgm:t>
        <a:bodyPr/>
        <a:lstStyle/>
        <a:p>
          <a:endParaRPr lang="en-US"/>
        </a:p>
      </dgm:t>
    </dgm:pt>
    <dgm:pt modelId="{0D14CFCD-DA75-4B77-A59E-D5D7E9D5EC77}">
      <dgm:prSet/>
      <dgm:spPr/>
      <dgm:t>
        <a:bodyPr/>
        <a:lstStyle/>
        <a:p>
          <a:pPr rtl="0"/>
          <a:r>
            <a:rPr lang="en-US" smtClean="0"/>
            <a:t>Notebook</a:t>
          </a:r>
          <a:endParaRPr lang="en-US"/>
        </a:p>
      </dgm:t>
    </dgm:pt>
    <dgm:pt modelId="{0DB84DC8-15B8-4593-879E-530917C3AB9B}" type="parTrans" cxnId="{F38BC269-240B-4435-9BBE-26F433200BDD}">
      <dgm:prSet/>
      <dgm:spPr/>
      <dgm:t>
        <a:bodyPr/>
        <a:lstStyle/>
        <a:p>
          <a:endParaRPr lang="en-US"/>
        </a:p>
      </dgm:t>
    </dgm:pt>
    <dgm:pt modelId="{99FCDEA2-14B1-4BB3-8B7A-0A985CF83274}" type="sibTrans" cxnId="{F38BC269-240B-4435-9BBE-26F433200BDD}">
      <dgm:prSet/>
      <dgm:spPr/>
      <dgm:t>
        <a:bodyPr/>
        <a:lstStyle/>
        <a:p>
          <a:endParaRPr lang="en-US"/>
        </a:p>
      </dgm:t>
    </dgm:pt>
    <dgm:pt modelId="{8E111F65-8EA5-4953-9474-306E1F19661D}">
      <dgm:prSet/>
      <dgm:spPr/>
      <dgm:t>
        <a:bodyPr/>
        <a:lstStyle/>
        <a:p>
          <a:pPr rtl="0"/>
          <a:r>
            <a:rPr lang="en-US" smtClean="0"/>
            <a:t>Synchronous</a:t>
          </a:r>
          <a:endParaRPr lang="en-US"/>
        </a:p>
      </dgm:t>
    </dgm:pt>
    <dgm:pt modelId="{393CD7BC-B55B-4484-ABE1-985BEB9A1064}" type="parTrans" cxnId="{8BAD97CE-DA50-4C21-912F-F0B347C53509}">
      <dgm:prSet/>
      <dgm:spPr/>
      <dgm:t>
        <a:bodyPr/>
        <a:lstStyle/>
        <a:p>
          <a:endParaRPr lang="en-US"/>
        </a:p>
      </dgm:t>
    </dgm:pt>
    <dgm:pt modelId="{931AEBDC-EED4-40A8-8FBD-614190AFA68A}" type="sibTrans" cxnId="{8BAD97CE-DA50-4C21-912F-F0B347C53509}">
      <dgm:prSet/>
      <dgm:spPr/>
      <dgm:t>
        <a:bodyPr/>
        <a:lstStyle/>
        <a:p>
          <a:endParaRPr lang="en-US"/>
        </a:p>
      </dgm:t>
    </dgm:pt>
    <dgm:pt modelId="{500FC08A-2144-4807-AC0A-1FF0FAC9004A}">
      <dgm:prSet/>
      <dgm:spPr/>
      <dgm:t>
        <a:bodyPr/>
        <a:lstStyle/>
        <a:p>
          <a:pPr rtl="0"/>
          <a:r>
            <a:rPr lang="en-US" smtClean="0"/>
            <a:t>Instant Message</a:t>
          </a:r>
          <a:endParaRPr lang="en-US"/>
        </a:p>
      </dgm:t>
    </dgm:pt>
    <dgm:pt modelId="{1A718E31-8E54-4AA7-96E2-BDFB65E52241}" type="parTrans" cxnId="{655E24A1-FB9E-4733-A4B6-148F99626A57}">
      <dgm:prSet/>
      <dgm:spPr/>
      <dgm:t>
        <a:bodyPr/>
        <a:lstStyle/>
        <a:p>
          <a:endParaRPr lang="en-US"/>
        </a:p>
      </dgm:t>
    </dgm:pt>
    <dgm:pt modelId="{29D7ACE4-95B0-425D-8EFC-ED446DFDCEF0}" type="sibTrans" cxnId="{655E24A1-FB9E-4733-A4B6-148F99626A57}">
      <dgm:prSet/>
      <dgm:spPr/>
      <dgm:t>
        <a:bodyPr/>
        <a:lstStyle/>
        <a:p>
          <a:endParaRPr lang="en-US"/>
        </a:p>
      </dgm:t>
    </dgm:pt>
    <dgm:pt modelId="{E252E184-4348-49C0-A7D0-CCF64A8F0D92}">
      <dgm:prSet/>
      <dgm:spPr/>
      <dgm:t>
        <a:bodyPr/>
        <a:lstStyle/>
        <a:p>
          <a:pPr rtl="0"/>
          <a:r>
            <a:rPr lang="en-US" smtClean="0"/>
            <a:t>Chat</a:t>
          </a:r>
          <a:endParaRPr lang="en-US"/>
        </a:p>
      </dgm:t>
    </dgm:pt>
    <dgm:pt modelId="{E68BAE85-70BE-4C23-B7E2-9CA0A50558E7}" type="parTrans" cxnId="{F3AC8759-A3AD-476C-A0A2-5C6F6F7D3CB9}">
      <dgm:prSet/>
      <dgm:spPr/>
      <dgm:t>
        <a:bodyPr/>
        <a:lstStyle/>
        <a:p>
          <a:endParaRPr lang="en-US"/>
        </a:p>
      </dgm:t>
    </dgm:pt>
    <dgm:pt modelId="{5C5F4E29-159C-4BB1-ACE2-BD8364136044}" type="sibTrans" cxnId="{F3AC8759-A3AD-476C-A0A2-5C6F6F7D3CB9}">
      <dgm:prSet/>
      <dgm:spPr/>
      <dgm:t>
        <a:bodyPr/>
        <a:lstStyle/>
        <a:p>
          <a:endParaRPr lang="en-US"/>
        </a:p>
      </dgm:t>
    </dgm:pt>
    <dgm:pt modelId="{EEA62485-A2B1-4864-8EDD-96BBC5E7F6D9}">
      <dgm:prSet/>
      <dgm:spPr/>
      <dgm:t>
        <a:bodyPr/>
        <a:lstStyle/>
        <a:p>
          <a:pPr rtl="0"/>
          <a:r>
            <a:rPr lang="en-US" smtClean="0"/>
            <a:t>Whiteboard</a:t>
          </a:r>
          <a:endParaRPr lang="en-US"/>
        </a:p>
      </dgm:t>
    </dgm:pt>
    <dgm:pt modelId="{057FF39C-67CD-4B4E-BB28-F10E83D8F2D9}" type="parTrans" cxnId="{BFE2FC56-CFC5-4A0F-94A7-279573D72839}">
      <dgm:prSet/>
      <dgm:spPr/>
      <dgm:t>
        <a:bodyPr/>
        <a:lstStyle/>
        <a:p>
          <a:endParaRPr lang="en-US"/>
        </a:p>
      </dgm:t>
    </dgm:pt>
    <dgm:pt modelId="{48D50558-6883-4987-8D8E-25DD15565BE5}" type="sibTrans" cxnId="{BFE2FC56-CFC5-4A0F-94A7-279573D72839}">
      <dgm:prSet/>
      <dgm:spPr/>
      <dgm:t>
        <a:bodyPr/>
        <a:lstStyle/>
        <a:p>
          <a:endParaRPr lang="en-US"/>
        </a:p>
      </dgm:t>
    </dgm:pt>
    <dgm:pt modelId="{17558E65-865D-4AB2-9095-A67451185326}">
      <dgm:prSet/>
      <dgm:spPr/>
      <dgm:t>
        <a:bodyPr/>
        <a:lstStyle/>
        <a:p>
          <a:pPr rtl="0"/>
          <a:r>
            <a:rPr lang="en-US" smtClean="0"/>
            <a:t>Web Conference</a:t>
          </a:r>
          <a:endParaRPr lang="en-US"/>
        </a:p>
      </dgm:t>
    </dgm:pt>
    <dgm:pt modelId="{251F19DD-A427-4AE8-A116-9F6F56A5D23A}" type="parTrans" cxnId="{795E60B7-B763-4A7A-B1C1-9B356A148DFB}">
      <dgm:prSet/>
      <dgm:spPr/>
      <dgm:t>
        <a:bodyPr/>
        <a:lstStyle/>
        <a:p>
          <a:endParaRPr lang="en-US"/>
        </a:p>
      </dgm:t>
    </dgm:pt>
    <dgm:pt modelId="{5FAF89DB-7668-497F-AABE-D0EA7BD4251D}" type="sibTrans" cxnId="{795E60B7-B763-4A7A-B1C1-9B356A148DFB}">
      <dgm:prSet/>
      <dgm:spPr/>
      <dgm:t>
        <a:bodyPr/>
        <a:lstStyle/>
        <a:p>
          <a:endParaRPr lang="en-US"/>
        </a:p>
      </dgm:t>
    </dgm:pt>
    <dgm:pt modelId="{D4A7B2B8-702B-418B-8F8F-B495B031FCB6}">
      <dgm:prSet/>
      <dgm:spPr/>
      <dgm:t>
        <a:bodyPr/>
        <a:lstStyle/>
        <a:p>
          <a:pPr rtl="0"/>
          <a:r>
            <a:rPr lang="en-US" smtClean="0"/>
            <a:t>Media</a:t>
          </a:r>
          <a:endParaRPr lang="en-US"/>
        </a:p>
      </dgm:t>
    </dgm:pt>
    <dgm:pt modelId="{33D19C40-FFAF-4D26-8064-E8C29EA5229B}" type="parTrans" cxnId="{E12CE8BB-B040-4C2F-9B71-B290B34602A4}">
      <dgm:prSet/>
      <dgm:spPr/>
      <dgm:t>
        <a:bodyPr/>
        <a:lstStyle/>
        <a:p>
          <a:endParaRPr lang="en-US"/>
        </a:p>
      </dgm:t>
    </dgm:pt>
    <dgm:pt modelId="{39D93F9D-A818-46E6-A4A7-5E73F81F7591}" type="sibTrans" cxnId="{E12CE8BB-B040-4C2F-9B71-B290B34602A4}">
      <dgm:prSet/>
      <dgm:spPr/>
      <dgm:t>
        <a:bodyPr/>
        <a:lstStyle/>
        <a:p>
          <a:endParaRPr lang="en-US"/>
        </a:p>
      </dgm:t>
    </dgm:pt>
    <dgm:pt modelId="{604E8499-7859-4EAE-8873-A76ACF29DA39}">
      <dgm:prSet/>
      <dgm:spPr/>
      <dgm:t>
        <a:bodyPr/>
        <a:lstStyle/>
        <a:p>
          <a:pPr rtl="0"/>
          <a:r>
            <a:rPr lang="en-US" smtClean="0"/>
            <a:t>Text</a:t>
          </a:r>
          <a:endParaRPr lang="en-US"/>
        </a:p>
      </dgm:t>
    </dgm:pt>
    <dgm:pt modelId="{C429510A-9F1F-48BF-8EB7-44EE614AAD34}" type="parTrans" cxnId="{272A49B1-939C-4836-A370-3E7FFA7E4D50}">
      <dgm:prSet/>
      <dgm:spPr/>
      <dgm:t>
        <a:bodyPr/>
        <a:lstStyle/>
        <a:p>
          <a:endParaRPr lang="en-US"/>
        </a:p>
      </dgm:t>
    </dgm:pt>
    <dgm:pt modelId="{A80D5FC1-6182-4DA9-8176-14F5116BB8C5}" type="sibTrans" cxnId="{272A49B1-939C-4836-A370-3E7FFA7E4D50}">
      <dgm:prSet/>
      <dgm:spPr/>
      <dgm:t>
        <a:bodyPr/>
        <a:lstStyle/>
        <a:p>
          <a:endParaRPr lang="en-US"/>
        </a:p>
      </dgm:t>
    </dgm:pt>
    <dgm:pt modelId="{4E7E50BB-F1E7-4B40-9CF5-0B9673139019}">
      <dgm:prSet/>
      <dgm:spPr/>
      <dgm:t>
        <a:bodyPr/>
        <a:lstStyle/>
        <a:p>
          <a:pPr rtl="0"/>
          <a:r>
            <a:rPr lang="en-US" smtClean="0"/>
            <a:t>Graphic</a:t>
          </a:r>
          <a:endParaRPr lang="en-US"/>
        </a:p>
      </dgm:t>
    </dgm:pt>
    <dgm:pt modelId="{67A89E44-D051-4F1A-B056-A201C0607E2A}" type="parTrans" cxnId="{C50F583D-9FBA-4842-9480-B9092091DFE7}">
      <dgm:prSet/>
      <dgm:spPr/>
      <dgm:t>
        <a:bodyPr/>
        <a:lstStyle/>
        <a:p>
          <a:endParaRPr lang="en-US"/>
        </a:p>
      </dgm:t>
    </dgm:pt>
    <dgm:pt modelId="{3FF155AF-A0CD-4B91-9F40-713700851461}" type="sibTrans" cxnId="{C50F583D-9FBA-4842-9480-B9092091DFE7}">
      <dgm:prSet/>
      <dgm:spPr/>
      <dgm:t>
        <a:bodyPr/>
        <a:lstStyle/>
        <a:p>
          <a:endParaRPr lang="en-US"/>
        </a:p>
      </dgm:t>
    </dgm:pt>
    <dgm:pt modelId="{84AC892F-3E54-4F81-BB31-ED0AEF91181B}">
      <dgm:prSet/>
      <dgm:spPr/>
      <dgm:t>
        <a:bodyPr/>
        <a:lstStyle/>
        <a:p>
          <a:pPr rtl="0"/>
          <a:r>
            <a:rPr lang="en-US" smtClean="0"/>
            <a:t>Audio</a:t>
          </a:r>
          <a:endParaRPr lang="en-US"/>
        </a:p>
      </dgm:t>
    </dgm:pt>
    <dgm:pt modelId="{57ECA2BA-2532-491A-B059-981294EC986A}" type="parTrans" cxnId="{28B0B929-5552-4A62-926C-D4A8669D3E06}">
      <dgm:prSet/>
      <dgm:spPr/>
      <dgm:t>
        <a:bodyPr/>
        <a:lstStyle/>
        <a:p>
          <a:endParaRPr lang="en-US"/>
        </a:p>
      </dgm:t>
    </dgm:pt>
    <dgm:pt modelId="{117A47B5-C0CA-41B1-802F-2B368C2816AA}" type="sibTrans" cxnId="{28B0B929-5552-4A62-926C-D4A8669D3E06}">
      <dgm:prSet/>
      <dgm:spPr/>
      <dgm:t>
        <a:bodyPr/>
        <a:lstStyle/>
        <a:p>
          <a:endParaRPr lang="en-US"/>
        </a:p>
      </dgm:t>
    </dgm:pt>
    <dgm:pt modelId="{EFFE228B-3381-4AA8-AF01-BA779BF46A0D}">
      <dgm:prSet/>
      <dgm:spPr/>
      <dgm:t>
        <a:bodyPr/>
        <a:lstStyle/>
        <a:p>
          <a:pPr rtl="0"/>
          <a:r>
            <a:rPr lang="en-US" smtClean="0"/>
            <a:t>Video</a:t>
          </a:r>
          <a:endParaRPr lang="en-US"/>
        </a:p>
      </dgm:t>
    </dgm:pt>
    <dgm:pt modelId="{F1B25B58-043B-477D-A1F5-943B04D39B9C}" type="parTrans" cxnId="{75C89130-0487-4517-9042-7011446F7A29}">
      <dgm:prSet/>
      <dgm:spPr/>
      <dgm:t>
        <a:bodyPr/>
        <a:lstStyle/>
        <a:p>
          <a:endParaRPr lang="en-US"/>
        </a:p>
      </dgm:t>
    </dgm:pt>
    <dgm:pt modelId="{20666D2B-2452-4D1D-9F1A-7142AE2B9EE7}" type="sibTrans" cxnId="{75C89130-0487-4517-9042-7011446F7A29}">
      <dgm:prSet/>
      <dgm:spPr/>
      <dgm:t>
        <a:bodyPr/>
        <a:lstStyle/>
        <a:p>
          <a:endParaRPr lang="en-US"/>
        </a:p>
      </dgm:t>
    </dgm:pt>
    <dgm:pt modelId="{B3E6E17F-129F-4CD7-9F01-AB63DBCAF16F}">
      <dgm:prSet/>
      <dgm:spPr/>
      <dgm:t>
        <a:bodyPr/>
        <a:lstStyle/>
        <a:p>
          <a:pPr rtl="0"/>
          <a:r>
            <a:rPr lang="en-US" smtClean="0"/>
            <a:t>Animation</a:t>
          </a:r>
          <a:endParaRPr lang="en-US"/>
        </a:p>
      </dgm:t>
    </dgm:pt>
    <dgm:pt modelId="{73359E31-F10B-443B-BCBF-2D2CEAEFCB7F}" type="parTrans" cxnId="{DA022B74-0983-463D-9339-4DCCD8E56BFA}">
      <dgm:prSet/>
      <dgm:spPr/>
      <dgm:t>
        <a:bodyPr/>
        <a:lstStyle/>
        <a:p>
          <a:endParaRPr lang="en-US"/>
        </a:p>
      </dgm:t>
    </dgm:pt>
    <dgm:pt modelId="{DC7B914F-A95D-4BFB-82D7-424E0DE3F166}" type="sibTrans" cxnId="{DA022B74-0983-463D-9339-4DCCD8E56BFA}">
      <dgm:prSet/>
      <dgm:spPr/>
      <dgm:t>
        <a:bodyPr/>
        <a:lstStyle/>
        <a:p>
          <a:endParaRPr lang="en-US"/>
        </a:p>
      </dgm:t>
    </dgm:pt>
    <dgm:pt modelId="{375820C7-3194-44FE-A15B-97FE5CF135B7}" type="pres">
      <dgm:prSet presAssocID="{48B8318F-0340-40EF-B7A7-B1EF95360A1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E22A8A-F699-4B0A-AEC6-ACA716C1A803}" type="pres">
      <dgm:prSet presAssocID="{55E04401-0572-4219-A051-3F2B874DA686}" presName="compNode" presStyleCnt="0"/>
      <dgm:spPr/>
    </dgm:pt>
    <dgm:pt modelId="{3CB6B932-786C-4E29-9D34-944932FAA61C}" type="pres">
      <dgm:prSet presAssocID="{55E04401-0572-4219-A051-3F2B874DA686}" presName="aNode" presStyleLbl="bgShp" presStyleIdx="0" presStyleCnt="3"/>
      <dgm:spPr/>
      <dgm:t>
        <a:bodyPr/>
        <a:lstStyle/>
        <a:p>
          <a:endParaRPr lang="en-US"/>
        </a:p>
      </dgm:t>
    </dgm:pt>
    <dgm:pt modelId="{7A4D57E0-C7AE-4764-9F92-C2FB6CCD791E}" type="pres">
      <dgm:prSet presAssocID="{55E04401-0572-4219-A051-3F2B874DA686}" presName="textNode" presStyleLbl="bgShp" presStyleIdx="0" presStyleCnt="3"/>
      <dgm:spPr/>
      <dgm:t>
        <a:bodyPr/>
        <a:lstStyle/>
        <a:p>
          <a:endParaRPr lang="en-US"/>
        </a:p>
      </dgm:t>
    </dgm:pt>
    <dgm:pt modelId="{393E8570-662B-4ABC-B5BA-E7D96452BE3C}" type="pres">
      <dgm:prSet presAssocID="{55E04401-0572-4219-A051-3F2B874DA686}" presName="compChildNode" presStyleCnt="0"/>
      <dgm:spPr/>
    </dgm:pt>
    <dgm:pt modelId="{3235B61C-9759-4267-A6A5-2C9ADF352891}" type="pres">
      <dgm:prSet presAssocID="{55E04401-0572-4219-A051-3F2B874DA686}" presName="theInnerList" presStyleCnt="0"/>
      <dgm:spPr/>
    </dgm:pt>
    <dgm:pt modelId="{BC63D7D5-DFCD-44BD-BC67-0D0D7F7766E0}" type="pres">
      <dgm:prSet presAssocID="{852AF493-AEF4-4E7E-9308-0D1CAE18B078}" presName="child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CC141B-4284-4BBC-8609-F84663C2BD57}" type="pres">
      <dgm:prSet presAssocID="{852AF493-AEF4-4E7E-9308-0D1CAE18B078}" presName="aSpace2" presStyleCnt="0"/>
      <dgm:spPr/>
    </dgm:pt>
    <dgm:pt modelId="{D2D9A12B-C8DF-4D87-BB64-E03286A550CF}" type="pres">
      <dgm:prSet presAssocID="{725C1DFF-CFF5-4B60-A017-31E5FA2ABBEE}" presName="child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8154D-B886-43B5-92A9-70461A683E87}" type="pres">
      <dgm:prSet presAssocID="{725C1DFF-CFF5-4B60-A017-31E5FA2ABBEE}" presName="aSpace2" presStyleCnt="0"/>
      <dgm:spPr/>
    </dgm:pt>
    <dgm:pt modelId="{D4E94D41-8B83-4922-82A1-D3170701C5C4}" type="pres">
      <dgm:prSet presAssocID="{04FD7502-9F7C-4CBA-A189-9487E3033079}" presName="child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86AD4-8155-4AD7-82D7-61E99CE724C2}" type="pres">
      <dgm:prSet presAssocID="{04FD7502-9F7C-4CBA-A189-9487E3033079}" presName="aSpace2" presStyleCnt="0"/>
      <dgm:spPr/>
    </dgm:pt>
    <dgm:pt modelId="{60DE07C4-3F54-48AD-BFB2-BAE1DFCBF614}" type="pres">
      <dgm:prSet presAssocID="{0D14CFCD-DA75-4B77-A59E-D5D7E9D5EC77}" presName="child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C92D5-6AE1-40CA-96B4-32DB70C6D1F0}" type="pres">
      <dgm:prSet presAssocID="{55E04401-0572-4219-A051-3F2B874DA686}" presName="aSpace" presStyleCnt="0"/>
      <dgm:spPr/>
    </dgm:pt>
    <dgm:pt modelId="{100FC4A0-F559-400F-B035-A6E017552FE2}" type="pres">
      <dgm:prSet presAssocID="{8E111F65-8EA5-4953-9474-306E1F19661D}" presName="compNode" presStyleCnt="0"/>
      <dgm:spPr/>
    </dgm:pt>
    <dgm:pt modelId="{2D4C6724-6647-4491-B257-D550589D871A}" type="pres">
      <dgm:prSet presAssocID="{8E111F65-8EA5-4953-9474-306E1F19661D}" presName="aNode" presStyleLbl="bgShp" presStyleIdx="1" presStyleCnt="3"/>
      <dgm:spPr/>
      <dgm:t>
        <a:bodyPr/>
        <a:lstStyle/>
        <a:p>
          <a:endParaRPr lang="en-US"/>
        </a:p>
      </dgm:t>
    </dgm:pt>
    <dgm:pt modelId="{D15C7755-F484-4B3B-94CB-2FF5420B0312}" type="pres">
      <dgm:prSet presAssocID="{8E111F65-8EA5-4953-9474-306E1F19661D}" presName="textNode" presStyleLbl="bgShp" presStyleIdx="1" presStyleCnt="3"/>
      <dgm:spPr/>
      <dgm:t>
        <a:bodyPr/>
        <a:lstStyle/>
        <a:p>
          <a:endParaRPr lang="en-US"/>
        </a:p>
      </dgm:t>
    </dgm:pt>
    <dgm:pt modelId="{165EA21B-FE6C-4366-9A81-C669AF678CEE}" type="pres">
      <dgm:prSet presAssocID="{8E111F65-8EA5-4953-9474-306E1F19661D}" presName="compChildNode" presStyleCnt="0"/>
      <dgm:spPr/>
    </dgm:pt>
    <dgm:pt modelId="{9F258CD0-E30E-4610-83A3-938B215CA249}" type="pres">
      <dgm:prSet presAssocID="{8E111F65-8EA5-4953-9474-306E1F19661D}" presName="theInnerList" presStyleCnt="0"/>
      <dgm:spPr/>
    </dgm:pt>
    <dgm:pt modelId="{D20969D8-A65E-4BF0-B1F1-11C0A4DE1E08}" type="pres">
      <dgm:prSet presAssocID="{500FC08A-2144-4807-AC0A-1FF0FAC9004A}" presName="child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B26C6-AE36-474F-9A9A-DF3C432CC1C4}" type="pres">
      <dgm:prSet presAssocID="{500FC08A-2144-4807-AC0A-1FF0FAC9004A}" presName="aSpace2" presStyleCnt="0"/>
      <dgm:spPr/>
    </dgm:pt>
    <dgm:pt modelId="{722804E4-926F-42FB-9F6E-C3F885D9A719}" type="pres">
      <dgm:prSet presAssocID="{E252E184-4348-49C0-A7D0-CCF64A8F0D92}" presName="child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2A04C-2440-49B8-9D5B-3D1CF194176A}" type="pres">
      <dgm:prSet presAssocID="{E252E184-4348-49C0-A7D0-CCF64A8F0D92}" presName="aSpace2" presStyleCnt="0"/>
      <dgm:spPr/>
    </dgm:pt>
    <dgm:pt modelId="{4E9FAA17-8F2C-401E-9563-99698179116B}" type="pres">
      <dgm:prSet presAssocID="{EEA62485-A2B1-4864-8EDD-96BBC5E7F6D9}" presName="child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9A1EF-4C6D-46B1-9962-EDD793FE0352}" type="pres">
      <dgm:prSet presAssocID="{EEA62485-A2B1-4864-8EDD-96BBC5E7F6D9}" presName="aSpace2" presStyleCnt="0"/>
      <dgm:spPr/>
    </dgm:pt>
    <dgm:pt modelId="{8D190306-8D5B-4B25-8BD0-96B676D51C77}" type="pres">
      <dgm:prSet presAssocID="{17558E65-865D-4AB2-9095-A67451185326}" presName="child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9AC78F-AACD-4A33-A9CF-95BFB360ACC6}" type="pres">
      <dgm:prSet presAssocID="{8E111F65-8EA5-4953-9474-306E1F19661D}" presName="aSpace" presStyleCnt="0"/>
      <dgm:spPr/>
    </dgm:pt>
    <dgm:pt modelId="{7BF363B0-D054-4510-8019-57428CB0C2FC}" type="pres">
      <dgm:prSet presAssocID="{D4A7B2B8-702B-418B-8F8F-B495B031FCB6}" presName="compNode" presStyleCnt="0"/>
      <dgm:spPr/>
    </dgm:pt>
    <dgm:pt modelId="{29ED2AD5-A566-428E-8F69-85489A26AF47}" type="pres">
      <dgm:prSet presAssocID="{D4A7B2B8-702B-418B-8F8F-B495B031FCB6}" presName="aNode" presStyleLbl="bgShp" presStyleIdx="2" presStyleCnt="3"/>
      <dgm:spPr/>
      <dgm:t>
        <a:bodyPr/>
        <a:lstStyle/>
        <a:p>
          <a:endParaRPr lang="en-US"/>
        </a:p>
      </dgm:t>
    </dgm:pt>
    <dgm:pt modelId="{AFA14568-576C-4AD3-904D-27737C21806F}" type="pres">
      <dgm:prSet presAssocID="{D4A7B2B8-702B-418B-8F8F-B495B031FCB6}" presName="textNode" presStyleLbl="bgShp" presStyleIdx="2" presStyleCnt="3"/>
      <dgm:spPr/>
      <dgm:t>
        <a:bodyPr/>
        <a:lstStyle/>
        <a:p>
          <a:endParaRPr lang="en-US"/>
        </a:p>
      </dgm:t>
    </dgm:pt>
    <dgm:pt modelId="{C991B2AA-FF60-4626-93DC-C5E4686D7B5A}" type="pres">
      <dgm:prSet presAssocID="{D4A7B2B8-702B-418B-8F8F-B495B031FCB6}" presName="compChildNode" presStyleCnt="0"/>
      <dgm:spPr/>
    </dgm:pt>
    <dgm:pt modelId="{45CD99B9-7C26-40BC-AC5B-689A0575A6F8}" type="pres">
      <dgm:prSet presAssocID="{D4A7B2B8-702B-418B-8F8F-B495B031FCB6}" presName="theInnerList" presStyleCnt="0"/>
      <dgm:spPr/>
    </dgm:pt>
    <dgm:pt modelId="{F530F43D-7930-4F73-83D7-6EF18D1448CE}" type="pres">
      <dgm:prSet presAssocID="{604E8499-7859-4EAE-8873-A76ACF29DA39}" presName="child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995727-4FD6-4564-9969-B7BBC3D5DC4E}" type="pres">
      <dgm:prSet presAssocID="{604E8499-7859-4EAE-8873-A76ACF29DA39}" presName="aSpace2" presStyleCnt="0"/>
      <dgm:spPr/>
    </dgm:pt>
    <dgm:pt modelId="{763C559D-79A7-4166-90C8-51A4E08B0C74}" type="pres">
      <dgm:prSet presAssocID="{4E7E50BB-F1E7-4B40-9CF5-0B9673139019}" presName="child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B341D-40FD-4F6A-90C2-DB5C799A5EFA}" type="pres">
      <dgm:prSet presAssocID="{4E7E50BB-F1E7-4B40-9CF5-0B9673139019}" presName="aSpace2" presStyleCnt="0"/>
      <dgm:spPr/>
    </dgm:pt>
    <dgm:pt modelId="{30788646-83DC-465E-BAF0-E7296FE2081F}" type="pres">
      <dgm:prSet presAssocID="{84AC892F-3E54-4F81-BB31-ED0AEF91181B}" presName="child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E8E06-13EC-4230-86EE-F7424F808F62}" type="pres">
      <dgm:prSet presAssocID="{84AC892F-3E54-4F81-BB31-ED0AEF91181B}" presName="aSpace2" presStyleCnt="0"/>
      <dgm:spPr/>
    </dgm:pt>
    <dgm:pt modelId="{EE863CB8-1928-4FFF-B31B-268A726B0604}" type="pres">
      <dgm:prSet presAssocID="{EFFE228B-3381-4AA8-AF01-BA779BF46A0D}" presName="child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4BDE8-F3A2-426A-A870-24142C2BD3BE}" type="pres">
      <dgm:prSet presAssocID="{EFFE228B-3381-4AA8-AF01-BA779BF46A0D}" presName="aSpace2" presStyleCnt="0"/>
      <dgm:spPr/>
    </dgm:pt>
    <dgm:pt modelId="{65B00637-C726-432E-81FA-D294824C84EB}" type="pres">
      <dgm:prSet presAssocID="{B3E6E17F-129F-4CD7-9F01-AB63DBCAF16F}" presName="child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5BE082-3008-4B55-AB10-B2EE44D0AD29}" type="presOf" srcId="{E252E184-4348-49C0-A7D0-CCF64A8F0D92}" destId="{722804E4-926F-42FB-9F6E-C3F885D9A719}" srcOrd="0" destOrd="0" presId="urn:microsoft.com/office/officeart/2005/8/layout/lProcess2"/>
    <dgm:cxn modelId="{656487CD-3C82-4479-B66F-C15F2DDB9CC1}" type="presOf" srcId="{4E7E50BB-F1E7-4B40-9CF5-0B9673139019}" destId="{763C559D-79A7-4166-90C8-51A4E08B0C74}" srcOrd="0" destOrd="0" presId="urn:microsoft.com/office/officeart/2005/8/layout/lProcess2"/>
    <dgm:cxn modelId="{857D7045-5121-4838-B38B-B1D646F8989D}" type="presOf" srcId="{55E04401-0572-4219-A051-3F2B874DA686}" destId="{7A4D57E0-C7AE-4764-9F92-C2FB6CCD791E}" srcOrd="1" destOrd="0" presId="urn:microsoft.com/office/officeart/2005/8/layout/lProcess2"/>
    <dgm:cxn modelId="{FD489969-8DA2-4258-B9C9-102913AEB6DD}" type="presOf" srcId="{84AC892F-3E54-4F81-BB31-ED0AEF91181B}" destId="{30788646-83DC-465E-BAF0-E7296FE2081F}" srcOrd="0" destOrd="0" presId="urn:microsoft.com/office/officeart/2005/8/layout/lProcess2"/>
    <dgm:cxn modelId="{2376C068-0948-4D0A-89BA-8394C5372B6E}" type="presOf" srcId="{D4A7B2B8-702B-418B-8F8F-B495B031FCB6}" destId="{AFA14568-576C-4AD3-904D-27737C21806F}" srcOrd="1" destOrd="0" presId="urn:microsoft.com/office/officeart/2005/8/layout/lProcess2"/>
    <dgm:cxn modelId="{103B3ADD-45AD-4B9C-8B1B-6BDF1516C3C3}" srcId="{55E04401-0572-4219-A051-3F2B874DA686}" destId="{04FD7502-9F7C-4CBA-A189-9487E3033079}" srcOrd="2" destOrd="0" parTransId="{C1EC6689-A416-4E2D-BDA2-323F748AC530}" sibTransId="{5B62CA7B-09C2-4A1F-A6FF-AEA5467F2E6C}"/>
    <dgm:cxn modelId="{BFE2FC56-CFC5-4A0F-94A7-279573D72839}" srcId="{8E111F65-8EA5-4953-9474-306E1F19661D}" destId="{EEA62485-A2B1-4864-8EDD-96BBC5E7F6D9}" srcOrd="2" destOrd="0" parTransId="{057FF39C-67CD-4B4E-BB28-F10E83D8F2D9}" sibTransId="{48D50558-6883-4987-8D8E-25DD15565BE5}"/>
    <dgm:cxn modelId="{89B2F072-C294-4D12-BB73-A772FCE42182}" type="presOf" srcId="{17558E65-865D-4AB2-9095-A67451185326}" destId="{8D190306-8D5B-4B25-8BD0-96B676D51C77}" srcOrd="0" destOrd="0" presId="urn:microsoft.com/office/officeart/2005/8/layout/lProcess2"/>
    <dgm:cxn modelId="{203F353A-2A59-4B6F-82DD-33B9744BCE6D}" type="presOf" srcId="{852AF493-AEF4-4E7E-9308-0D1CAE18B078}" destId="{BC63D7D5-DFCD-44BD-BC67-0D0D7F7766E0}" srcOrd="0" destOrd="0" presId="urn:microsoft.com/office/officeart/2005/8/layout/lProcess2"/>
    <dgm:cxn modelId="{BB2C38C9-62E6-49EF-B6C7-408A65D24387}" type="presOf" srcId="{725C1DFF-CFF5-4B60-A017-31E5FA2ABBEE}" destId="{D2D9A12B-C8DF-4D87-BB64-E03286A550CF}" srcOrd="0" destOrd="0" presId="urn:microsoft.com/office/officeart/2005/8/layout/lProcess2"/>
    <dgm:cxn modelId="{3D155D2F-FF3C-4E0F-AF32-A7E69372E891}" type="presOf" srcId="{D4A7B2B8-702B-418B-8F8F-B495B031FCB6}" destId="{29ED2AD5-A566-428E-8F69-85489A26AF47}" srcOrd="0" destOrd="0" presId="urn:microsoft.com/office/officeart/2005/8/layout/lProcess2"/>
    <dgm:cxn modelId="{F3AC8759-A3AD-476C-A0A2-5C6F6F7D3CB9}" srcId="{8E111F65-8EA5-4953-9474-306E1F19661D}" destId="{E252E184-4348-49C0-A7D0-CCF64A8F0D92}" srcOrd="1" destOrd="0" parTransId="{E68BAE85-70BE-4C23-B7E2-9CA0A50558E7}" sibTransId="{5C5F4E29-159C-4BB1-ACE2-BD8364136044}"/>
    <dgm:cxn modelId="{11652F58-CA3A-4511-BD00-C4F0F044CD70}" type="presOf" srcId="{604E8499-7859-4EAE-8873-A76ACF29DA39}" destId="{F530F43D-7930-4F73-83D7-6EF18D1448CE}" srcOrd="0" destOrd="0" presId="urn:microsoft.com/office/officeart/2005/8/layout/lProcess2"/>
    <dgm:cxn modelId="{C50F583D-9FBA-4842-9480-B9092091DFE7}" srcId="{D4A7B2B8-702B-418B-8F8F-B495B031FCB6}" destId="{4E7E50BB-F1E7-4B40-9CF5-0B9673139019}" srcOrd="1" destOrd="0" parTransId="{67A89E44-D051-4F1A-B056-A201C0607E2A}" sibTransId="{3FF155AF-A0CD-4B91-9F40-713700851461}"/>
    <dgm:cxn modelId="{8BAD97CE-DA50-4C21-912F-F0B347C53509}" srcId="{48B8318F-0340-40EF-B7A7-B1EF95360A19}" destId="{8E111F65-8EA5-4953-9474-306E1F19661D}" srcOrd="1" destOrd="0" parTransId="{393CD7BC-B55B-4484-ABE1-985BEB9A1064}" sibTransId="{931AEBDC-EED4-40A8-8FBD-614190AFA68A}"/>
    <dgm:cxn modelId="{2B94D156-7057-4F45-A465-CA31632D5C83}" type="presOf" srcId="{500FC08A-2144-4807-AC0A-1FF0FAC9004A}" destId="{D20969D8-A65E-4BF0-B1F1-11C0A4DE1E08}" srcOrd="0" destOrd="0" presId="urn:microsoft.com/office/officeart/2005/8/layout/lProcess2"/>
    <dgm:cxn modelId="{13397F7F-F890-43E8-ABCD-05DF4641A31D}" type="presOf" srcId="{0D14CFCD-DA75-4B77-A59E-D5D7E9D5EC77}" destId="{60DE07C4-3F54-48AD-BFB2-BAE1DFCBF614}" srcOrd="0" destOrd="0" presId="urn:microsoft.com/office/officeart/2005/8/layout/lProcess2"/>
    <dgm:cxn modelId="{F219BD4D-8455-4DD1-B573-9673A5B344FF}" type="presOf" srcId="{B3E6E17F-129F-4CD7-9F01-AB63DBCAF16F}" destId="{65B00637-C726-432E-81FA-D294824C84EB}" srcOrd="0" destOrd="0" presId="urn:microsoft.com/office/officeart/2005/8/layout/lProcess2"/>
    <dgm:cxn modelId="{DA022B74-0983-463D-9339-4DCCD8E56BFA}" srcId="{D4A7B2B8-702B-418B-8F8F-B495B031FCB6}" destId="{B3E6E17F-129F-4CD7-9F01-AB63DBCAF16F}" srcOrd="4" destOrd="0" parTransId="{73359E31-F10B-443B-BCBF-2D2CEAEFCB7F}" sibTransId="{DC7B914F-A95D-4BFB-82D7-424E0DE3F166}"/>
    <dgm:cxn modelId="{08B3C92B-28A0-42C4-83E7-096EA37F64D8}" type="presOf" srcId="{8E111F65-8EA5-4953-9474-306E1F19661D}" destId="{2D4C6724-6647-4491-B257-D550589D871A}" srcOrd="0" destOrd="0" presId="urn:microsoft.com/office/officeart/2005/8/layout/lProcess2"/>
    <dgm:cxn modelId="{F38BC269-240B-4435-9BBE-26F433200BDD}" srcId="{55E04401-0572-4219-A051-3F2B874DA686}" destId="{0D14CFCD-DA75-4B77-A59E-D5D7E9D5EC77}" srcOrd="3" destOrd="0" parTransId="{0DB84DC8-15B8-4593-879E-530917C3AB9B}" sibTransId="{99FCDEA2-14B1-4BB3-8B7A-0A985CF83274}"/>
    <dgm:cxn modelId="{121C89C5-EF18-441D-BA6F-8165291529CA}" type="presOf" srcId="{EFFE228B-3381-4AA8-AF01-BA779BF46A0D}" destId="{EE863CB8-1928-4FFF-B31B-268A726B0604}" srcOrd="0" destOrd="0" presId="urn:microsoft.com/office/officeart/2005/8/layout/lProcess2"/>
    <dgm:cxn modelId="{B31208E6-F8E7-4DED-B4A4-443D87A5D770}" type="presOf" srcId="{EEA62485-A2B1-4864-8EDD-96BBC5E7F6D9}" destId="{4E9FAA17-8F2C-401E-9563-99698179116B}" srcOrd="0" destOrd="0" presId="urn:microsoft.com/office/officeart/2005/8/layout/lProcess2"/>
    <dgm:cxn modelId="{39DE3177-4F3D-4CF0-80A0-554DDE5D35AA}" srcId="{55E04401-0572-4219-A051-3F2B874DA686}" destId="{725C1DFF-CFF5-4B60-A017-31E5FA2ABBEE}" srcOrd="1" destOrd="0" parTransId="{C7EE7A72-250B-4CF4-AA41-9EE32638AC23}" sibTransId="{FE934ADC-1F88-4961-98E4-847F193F6906}"/>
    <dgm:cxn modelId="{75C89130-0487-4517-9042-7011446F7A29}" srcId="{D4A7B2B8-702B-418B-8F8F-B495B031FCB6}" destId="{EFFE228B-3381-4AA8-AF01-BA779BF46A0D}" srcOrd="3" destOrd="0" parTransId="{F1B25B58-043B-477D-A1F5-943B04D39B9C}" sibTransId="{20666D2B-2452-4D1D-9F1A-7142AE2B9EE7}"/>
    <dgm:cxn modelId="{E12CE8BB-B040-4C2F-9B71-B290B34602A4}" srcId="{48B8318F-0340-40EF-B7A7-B1EF95360A19}" destId="{D4A7B2B8-702B-418B-8F8F-B495B031FCB6}" srcOrd="2" destOrd="0" parTransId="{33D19C40-FFAF-4D26-8064-E8C29EA5229B}" sibTransId="{39D93F9D-A818-46E6-A4A7-5E73F81F7591}"/>
    <dgm:cxn modelId="{272A49B1-939C-4836-A370-3E7FFA7E4D50}" srcId="{D4A7B2B8-702B-418B-8F8F-B495B031FCB6}" destId="{604E8499-7859-4EAE-8873-A76ACF29DA39}" srcOrd="0" destOrd="0" parTransId="{C429510A-9F1F-48BF-8EB7-44EE614AAD34}" sibTransId="{A80D5FC1-6182-4DA9-8176-14F5116BB8C5}"/>
    <dgm:cxn modelId="{795E60B7-B763-4A7A-B1C1-9B356A148DFB}" srcId="{8E111F65-8EA5-4953-9474-306E1F19661D}" destId="{17558E65-865D-4AB2-9095-A67451185326}" srcOrd="3" destOrd="0" parTransId="{251F19DD-A427-4AE8-A116-9F6F56A5D23A}" sibTransId="{5FAF89DB-7668-497F-AABE-D0EA7BD4251D}"/>
    <dgm:cxn modelId="{BC02EC63-B93A-4C18-95CD-35C6E35EE175}" srcId="{55E04401-0572-4219-A051-3F2B874DA686}" destId="{852AF493-AEF4-4E7E-9308-0D1CAE18B078}" srcOrd="0" destOrd="0" parTransId="{F3B8D318-57A7-43A9-B689-D4400677CE15}" sibTransId="{62D2B603-C37B-4433-92FE-5B8791DC971A}"/>
    <dgm:cxn modelId="{655E24A1-FB9E-4733-A4B6-148F99626A57}" srcId="{8E111F65-8EA5-4953-9474-306E1F19661D}" destId="{500FC08A-2144-4807-AC0A-1FF0FAC9004A}" srcOrd="0" destOrd="0" parTransId="{1A718E31-8E54-4AA7-96E2-BDFB65E52241}" sibTransId="{29D7ACE4-95B0-425D-8EFC-ED446DFDCEF0}"/>
    <dgm:cxn modelId="{6416B56A-B9C0-4FA5-94EF-E437C607A500}" type="presOf" srcId="{8E111F65-8EA5-4953-9474-306E1F19661D}" destId="{D15C7755-F484-4B3B-94CB-2FF5420B0312}" srcOrd="1" destOrd="0" presId="urn:microsoft.com/office/officeart/2005/8/layout/lProcess2"/>
    <dgm:cxn modelId="{513D60EE-1704-4F88-8E61-2DEAE76FD0AC}" type="presOf" srcId="{55E04401-0572-4219-A051-3F2B874DA686}" destId="{3CB6B932-786C-4E29-9D34-944932FAA61C}" srcOrd="0" destOrd="0" presId="urn:microsoft.com/office/officeart/2005/8/layout/lProcess2"/>
    <dgm:cxn modelId="{C537DD29-7B83-4266-9697-33F2860DF6EA}" type="presOf" srcId="{48B8318F-0340-40EF-B7A7-B1EF95360A19}" destId="{375820C7-3194-44FE-A15B-97FE5CF135B7}" srcOrd="0" destOrd="0" presId="urn:microsoft.com/office/officeart/2005/8/layout/lProcess2"/>
    <dgm:cxn modelId="{209C0BAC-02BF-45C6-9BC7-C066861E33D1}" type="presOf" srcId="{04FD7502-9F7C-4CBA-A189-9487E3033079}" destId="{D4E94D41-8B83-4922-82A1-D3170701C5C4}" srcOrd="0" destOrd="0" presId="urn:microsoft.com/office/officeart/2005/8/layout/lProcess2"/>
    <dgm:cxn modelId="{3FFF0A15-7B02-4FE6-92AB-E4C818D13328}" srcId="{48B8318F-0340-40EF-B7A7-B1EF95360A19}" destId="{55E04401-0572-4219-A051-3F2B874DA686}" srcOrd="0" destOrd="0" parTransId="{4D6CA360-E525-4C2A-A19E-F2FC87F5AB41}" sibTransId="{66F6C070-4473-48CC-9224-EA54995ACA63}"/>
    <dgm:cxn modelId="{28B0B929-5552-4A62-926C-D4A8669D3E06}" srcId="{D4A7B2B8-702B-418B-8F8F-B495B031FCB6}" destId="{84AC892F-3E54-4F81-BB31-ED0AEF91181B}" srcOrd="2" destOrd="0" parTransId="{57ECA2BA-2532-491A-B059-981294EC986A}" sibTransId="{117A47B5-C0CA-41B1-802F-2B368C2816AA}"/>
    <dgm:cxn modelId="{1111CA99-09E7-4634-AEBC-6CE1F58697F9}" type="presParOf" srcId="{375820C7-3194-44FE-A15B-97FE5CF135B7}" destId="{83E22A8A-F699-4B0A-AEC6-ACA716C1A803}" srcOrd="0" destOrd="0" presId="urn:microsoft.com/office/officeart/2005/8/layout/lProcess2"/>
    <dgm:cxn modelId="{123611F9-D193-46F0-8DDE-ABAD590A83F0}" type="presParOf" srcId="{83E22A8A-F699-4B0A-AEC6-ACA716C1A803}" destId="{3CB6B932-786C-4E29-9D34-944932FAA61C}" srcOrd="0" destOrd="0" presId="urn:microsoft.com/office/officeart/2005/8/layout/lProcess2"/>
    <dgm:cxn modelId="{C4EB5572-D1B0-4331-8703-F873FA9AA1C1}" type="presParOf" srcId="{83E22A8A-F699-4B0A-AEC6-ACA716C1A803}" destId="{7A4D57E0-C7AE-4764-9F92-C2FB6CCD791E}" srcOrd="1" destOrd="0" presId="urn:microsoft.com/office/officeart/2005/8/layout/lProcess2"/>
    <dgm:cxn modelId="{CC5112F2-A406-4B42-A044-8581797E40AC}" type="presParOf" srcId="{83E22A8A-F699-4B0A-AEC6-ACA716C1A803}" destId="{393E8570-662B-4ABC-B5BA-E7D96452BE3C}" srcOrd="2" destOrd="0" presId="urn:microsoft.com/office/officeart/2005/8/layout/lProcess2"/>
    <dgm:cxn modelId="{540A7106-25DC-42E2-B19E-14DE6ABE8D41}" type="presParOf" srcId="{393E8570-662B-4ABC-B5BA-E7D96452BE3C}" destId="{3235B61C-9759-4267-A6A5-2C9ADF352891}" srcOrd="0" destOrd="0" presId="urn:microsoft.com/office/officeart/2005/8/layout/lProcess2"/>
    <dgm:cxn modelId="{0D0E7CB1-2BC3-40C2-984E-003946FF47A2}" type="presParOf" srcId="{3235B61C-9759-4267-A6A5-2C9ADF352891}" destId="{BC63D7D5-DFCD-44BD-BC67-0D0D7F7766E0}" srcOrd="0" destOrd="0" presId="urn:microsoft.com/office/officeart/2005/8/layout/lProcess2"/>
    <dgm:cxn modelId="{4A243440-13EC-432C-B3A0-6E59407D6584}" type="presParOf" srcId="{3235B61C-9759-4267-A6A5-2C9ADF352891}" destId="{23CC141B-4284-4BBC-8609-F84663C2BD57}" srcOrd="1" destOrd="0" presId="urn:microsoft.com/office/officeart/2005/8/layout/lProcess2"/>
    <dgm:cxn modelId="{406FEE60-B59B-4529-97CA-A3DB14363753}" type="presParOf" srcId="{3235B61C-9759-4267-A6A5-2C9ADF352891}" destId="{D2D9A12B-C8DF-4D87-BB64-E03286A550CF}" srcOrd="2" destOrd="0" presId="urn:microsoft.com/office/officeart/2005/8/layout/lProcess2"/>
    <dgm:cxn modelId="{AAE31FDE-ABB0-47BC-B1E4-757B18F11DEF}" type="presParOf" srcId="{3235B61C-9759-4267-A6A5-2C9ADF352891}" destId="{0F68154D-B886-43B5-92A9-70461A683E87}" srcOrd="3" destOrd="0" presId="urn:microsoft.com/office/officeart/2005/8/layout/lProcess2"/>
    <dgm:cxn modelId="{64CF8A0E-DCE4-4B0A-885E-1E521F19D397}" type="presParOf" srcId="{3235B61C-9759-4267-A6A5-2C9ADF352891}" destId="{D4E94D41-8B83-4922-82A1-D3170701C5C4}" srcOrd="4" destOrd="0" presId="urn:microsoft.com/office/officeart/2005/8/layout/lProcess2"/>
    <dgm:cxn modelId="{E9AA03DA-EF6A-4630-9EEC-C3D8A137C0E1}" type="presParOf" srcId="{3235B61C-9759-4267-A6A5-2C9ADF352891}" destId="{CA686AD4-8155-4AD7-82D7-61E99CE724C2}" srcOrd="5" destOrd="0" presId="urn:microsoft.com/office/officeart/2005/8/layout/lProcess2"/>
    <dgm:cxn modelId="{C79A3628-BB82-4ECB-9F37-9C4D0B3607DC}" type="presParOf" srcId="{3235B61C-9759-4267-A6A5-2C9ADF352891}" destId="{60DE07C4-3F54-48AD-BFB2-BAE1DFCBF614}" srcOrd="6" destOrd="0" presId="urn:microsoft.com/office/officeart/2005/8/layout/lProcess2"/>
    <dgm:cxn modelId="{0A8C3D94-D832-44B3-87CD-4CD2C65AA5AB}" type="presParOf" srcId="{375820C7-3194-44FE-A15B-97FE5CF135B7}" destId="{488C92D5-6AE1-40CA-96B4-32DB70C6D1F0}" srcOrd="1" destOrd="0" presId="urn:microsoft.com/office/officeart/2005/8/layout/lProcess2"/>
    <dgm:cxn modelId="{948D6668-6D11-489C-B9DA-C3B06ADDFC01}" type="presParOf" srcId="{375820C7-3194-44FE-A15B-97FE5CF135B7}" destId="{100FC4A0-F559-400F-B035-A6E017552FE2}" srcOrd="2" destOrd="0" presId="urn:microsoft.com/office/officeart/2005/8/layout/lProcess2"/>
    <dgm:cxn modelId="{6F7AF421-92EB-44E5-B438-2E645CECE8DD}" type="presParOf" srcId="{100FC4A0-F559-400F-B035-A6E017552FE2}" destId="{2D4C6724-6647-4491-B257-D550589D871A}" srcOrd="0" destOrd="0" presId="urn:microsoft.com/office/officeart/2005/8/layout/lProcess2"/>
    <dgm:cxn modelId="{4CDBB341-D38B-48A8-ACF4-834CD0CDCDDB}" type="presParOf" srcId="{100FC4A0-F559-400F-B035-A6E017552FE2}" destId="{D15C7755-F484-4B3B-94CB-2FF5420B0312}" srcOrd="1" destOrd="0" presId="urn:microsoft.com/office/officeart/2005/8/layout/lProcess2"/>
    <dgm:cxn modelId="{250A8969-1185-4442-B66A-34D0A14C6983}" type="presParOf" srcId="{100FC4A0-F559-400F-B035-A6E017552FE2}" destId="{165EA21B-FE6C-4366-9A81-C669AF678CEE}" srcOrd="2" destOrd="0" presId="urn:microsoft.com/office/officeart/2005/8/layout/lProcess2"/>
    <dgm:cxn modelId="{0A9CD28D-0DCB-42C3-B00C-622A0651B497}" type="presParOf" srcId="{165EA21B-FE6C-4366-9A81-C669AF678CEE}" destId="{9F258CD0-E30E-4610-83A3-938B215CA249}" srcOrd="0" destOrd="0" presId="urn:microsoft.com/office/officeart/2005/8/layout/lProcess2"/>
    <dgm:cxn modelId="{B07AEF82-843A-4806-97D9-E306A41227B1}" type="presParOf" srcId="{9F258CD0-E30E-4610-83A3-938B215CA249}" destId="{D20969D8-A65E-4BF0-B1F1-11C0A4DE1E08}" srcOrd="0" destOrd="0" presId="urn:microsoft.com/office/officeart/2005/8/layout/lProcess2"/>
    <dgm:cxn modelId="{4DDFA484-BAF2-4735-9245-63B24DBD832C}" type="presParOf" srcId="{9F258CD0-E30E-4610-83A3-938B215CA249}" destId="{E4DB26C6-AE36-474F-9A9A-DF3C432CC1C4}" srcOrd="1" destOrd="0" presId="urn:microsoft.com/office/officeart/2005/8/layout/lProcess2"/>
    <dgm:cxn modelId="{A51CCF7D-E746-4C89-B764-E85DFB3FE71B}" type="presParOf" srcId="{9F258CD0-E30E-4610-83A3-938B215CA249}" destId="{722804E4-926F-42FB-9F6E-C3F885D9A719}" srcOrd="2" destOrd="0" presId="urn:microsoft.com/office/officeart/2005/8/layout/lProcess2"/>
    <dgm:cxn modelId="{7FC863E8-FFB2-4EFA-8706-8C78E56161B3}" type="presParOf" srcId="{9F258CD0-E30E-4610-83A3-938B215CA249}" destId="{2F52A04C-2440-49B8-9D5B-3D1CF194176A}" srcOrd="3" destOrd="0" presId="urn:microsoft.com/office/officeart/2005/8/layout/lProcess2"/>
    <dgm:cxn modelId="{CE553F35-CCF8-490E-A434-2B48562DA51D}" type="presParOf" srcId="{9F258CD0-E30E-4610-83A3-938B215CA249}" destId="{4E9FAA17-8F2C-401E-9563-99698179116B}" srcOrd="4" destOrd="0" presId="urn:microsoft.com/office/officeart/2005/8/layout/lProcess2"/>
    <dgm:cxn modelId="{F988B47E-BA80-45C5-8519-06498F7231C2}" type="presParOf" srcId="{9F258CD0-E30E-4610-83A3-938B215CA249}" destId="{BE89A1EF-4C6D-46B1-9962-EDD793FE0352}" srcOrd="5" destOrd="0" presId="urn:microsoft.com/office/officeart/2005/8/layout/lProcess2"/>
    <dgm:cxn modelId="{96B9B9E7-31C1-4132-82B0-E3F1DE205482}" type="presParOf" srcId="{9F258CD0-E30E-4610-83A3-938B215CA249}" destId="{8D190306-8D5B-4B25-8BD0-96B676D51C77}" srcOrd="6" destOrd="0" presId="urn:microsoft.com/office/officeart/2005/8/layout/lProcess2"/>
    <dgm:cxn modelId="{4903CC99-489D-4D98-9BA1-4D9B8AB0766A}" type="presParOf" srcId="{375820C7-3194-44FE-A15B-97FE5CF135B7}" destId="{F29AC78F-AACD-4A33-A9CF-95BFB360ACC6}" srcOrd="3" destOrd="0" presId="urn:microsoft.com/office/officeart/2005/8/layout/lProcess2"/>
    <dgm:cxn modelId="{9E065D8D-2525-44C2-A267-DE7E19D34601}" type="presParOf" srcId="{375820C7-3194-44FE-A15B-97FE5CF135B7}" destId="{7BF363B0-D054-4510-8019-57428CB0C2FC}" srcOrd="4" destOrd="0" presId="urn:microsoft.com/office/officeart/2005/8/layout/lProcess2"/>
    <dgm:cxn modelId="{86836C13-9481-4FC0-83B7-C0116B82FD92}" type="presParOf" srcId="{7BF363B0-D054-4510-8019-57428CB0C2FC}" destId="{29ED2AD5-A566-428E-8F69-85489A26AF47}" srcOrd="0" destOrd="0" presId="urn:microsoft.com/office/officeart/2005/8/layout/lProcess2"/>
    <dgm:cxn modelId="{CBB80700-AC57-4532-B385-F40BC7FCEF9A}" type="presParOf" srcId="{7BF363B0-D054-4510-8019-57428CB0C2FC}" destId="{AFA14568-576C-4AD3-904D-27737C21806F}" srcOrd="1" destOrd="0" presId="urn:microsoft.com/office/officeart/2005/8/layout/lProcess2"/>
    <dgm:cxn modelId="{A9A855B5-2AA9-42AD-ABD6-3D2BB25EC26F}" type="presParOf" srcId="{7BF363B0-D054-4510-8019-57428CB0C2FC}" destId="{C991B2AA-FF60-4626-93DC-C5E4686D7B5A}" srcOrd="2" destOrd="0" presId="urn:microsoft.com/office/officeart/2005/8/layout/lProcess2"/>
    <dgm:cxn modelId="{AF99871B-0B42-4C6C-BC3B-21435D041165}" type="presParOf" srcId="{C991B2AA-FF60-4626-93DC-C5E4686D7B5A}" destId="{45CD99B9-7C26-40BC-AC5B-689A0575A6F8}" srcOrd="0" destOrd="0" presId="urn:microsoft.com/office/officeart/2005/8/layout/lProcess2"/>
    <dgm:cxn modelId="{0D7EBF19-BFCB-470B-9B79-C9458BF6E206}" type="presParOf" srcId="{45CD99B9-7C26-40BC-AC5B-689A0575A6F8}" destId="{F530F43D-7930-4F73-83D7-6EF18D1448CE}" srcOrd="0" destOrd="0" presId="urn:microsoft.com/office/officeart/2005/8/layout/lProcess2"/>
    <dgm:cxn modelId="{C4495D95-6E6F-477A-9A1E-01999C28063A}" type="presParOf" srcId="{45CD99B9-7C26-40BC-AC5B-689A0575A6F8}" destId="{5B995727-4FD6-4564-9969-B7BBC3D5DC4E}" srcOrd="1" destOrd="0" presId="urn:microsoft.com/office/officeart/2005/8/layout/lProcess2"/>
    <dgm:cxn modelId="{022B4FDE-39CD-4D0D-808C-7D23D3449221}" type="presParOf" srcId="{45CD99B9-7C26-40BC-AC5B-689A0575A6F8}" destId="{763C559D-79A7-4166-90C8-51A4E08B0C74}" srcOrd="2" destOrd="0" presId="urn:microsoft.com/office/officeart/2005/8/layout/lProcess2"/>
    <dgm:cxn modelId="{5342439F-7C25-496B-B57D-7BC70C6C4DD1}" type="presParOf" srcId="{45CD99B9-7C26-40BC-AC5B-689A0575A6F8}" destId="{5C3B341D-40FD-4F6A-90C2-DB5C799A5EFA}" srcOrd="3" destOrd="0" presId="urn:microsoft.com/office/officeart/2005/8/layout/lProcess2"/>
    <dgm:cxn modelId="{93842666-3315-44A5-80DB-4E381879A26C}" type="presParOf" srcId="{45CD99B9-7C26-40BC-AC5B-689A0575A6F8}" destId="{30788646-83DC-465E-BAF0-E7296FE2081F}" srcOrd="4" destOrd="0" presId="urn:microsoft.com/office/officeart/2005/8/layout/lProcess2"/>
    <dgm:cxn modelId="{92B76A08-2CA4-4AA0-9DA7-BEB18D813346}" type="presParOf" srcId="{45CD99B9-7C26-40BC-AC5B-689A0575A6F8}" destId="{990E8E06-13EC-4230-86EE-F7424F808F62}" srcOrd="5" destOrd="0" presId="urn:microsoft.com/office/officeart/2005/8/layout/lProcess2"/>
    <dgm:cxn modelId="{A1762BBF-E206-4DB4-A2E3-D0756486EF35}" type="presParOf" srcId="{45CD99B9-7C26-40BC-AC5B-689A0575A6F8}" destId="{EE863CB8-1928-4FFF-B31B-268A726B0604}" srcOrd="6" destOrd="0" presId="urn:microsoft.com/office/officeart/2005/8/layout/lProcess2"/>
    <dgm:cxn modelId="{F22450CE-768F-4D1F-B0A9-C9CD4E6F7871}" type="presParOf" srcId="{45CD99B9-7C26-40BC-AC5B-689A0575A6F8}" destId="{96F4BDE8-F3A2-426A-A870-24142C2BD3BE}" srcOrd="7" destOrd="0" presId="urn:microsoft.com/office/officeart/2005/8/layout/lProcess2"/>
    <dgm:cxn modelId="{E03A8931-C61F-43F1-AE71-08B49FDD87E4}" type="presParOf" srcId="{45CD99B9-7C26-40BC-AC5B-689A0575A6F8}" destId="{65B00637-C726-432E-81FA-D294824C84EB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A8E635-BDDC-4D24-AA62-A0E64F8A5253}">
      <dsp:nvSpPr>
        <dsp:cNvPr id="0" name=""/>
        <dsp:cNvSpPr/>
      </dsp:nvSpPr>
      <dsp:spPr>
        <a:xfrm rot="16200000">
          <a:off x="914400" y="-914400"/>
          <a:ext cx="2286000" cy="41148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3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3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Engage</a:t>
          </a:r>
          <a:endParaRPr lang="en-US" sz="4100" kern="1200" dirty="0"/>
        </a:p>
      </dsp:txBody>
      <dsp:txXfrm rot="5400000">
        <a:off x="-1" y="1"/>
        <a:ext cx="4114800" cy="1714500"/>
      </dsp:txXfrm>
    </dsp:sp>
    <dsp:sp modelId="{78C94B7C-1924-47D3-96BD-CFA8224975E8}">
      <dsp:nvSpPr>
        <dsp:cNvPr id="0" name=""/>
        <dsp:cNvSpPr/>
      </dsp:nvSpPr>
      <dsp:spPr>
        <a:xfrm>
          <a:off x="4114800" y="0"/>
          <a:ext cx="4114800" cy="2286000"/>
        </a:xfrm>
        <a:prstGeom prst="round1Rect">
          <a:avLst/>
        </a:prstGeom>
        <a:gradFill rotWithShape="0">
          <a:gsLst>
            <a:gs pos="0">
              <a:schemeClr val="accent3">
                <a:hueOff val="183985"/>
                <a:satOff val="-9377"/>
                <a:lumOff val="-3529"/>
                <a:alphaOff val="0"/>
                <a:tint val="80000"/>
                <a:satMod val="110000"/>
              </a:schemeClr>
            </a:gs>
            <a:gs pos="47500">
              <a:schemeClr val="accent3">
                <a:hueOff val="183985"/>
                <a:satOff val="-9377"/>
                <a:lumOff val="-3529"/>
                <a:alphaOff val="0"/>
                <a:tint val="35000"/>
                <a:satMod val="110000"/>
              </a:schemeClr>
            </a:gs>
            <a:gs pos="58500">
              <a:schemeClr val="accent3">
                <a:hueOff val="183985"/>
                <a:satOff val="-9377"/>
                <a:lumOff val="-3529"/>
                <a:alphaOff val="0"/>
                <a:tint val="35000"/>
                <a:satMod val="110000"/>
              </a:schemeClr>
            </a:gs>
            <a:gs pos="100000">
              <a:schemeClr val="accent3">
                <a:hueOff val="183985"/>
                <a:satOff val="-9377"/>
                <a:lumOff val="-3529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Involve</a:t>
          </a:r>
          <a:endParaRPr lang="en-US" sz="4100" kern="1200" dirty="0"/>
        </a:p>
      </dsp:txBody>
      <dsp:txXfrm>
        <a:off x="4114800" y="0"/>
        <a:ext cx="4114800" cy="1714500"/>
      </dsp:txXfrm>
    </dsp:sp>
    <dsp:sp modelId="{46162D01-807D-466A-976D-B8078A6DF239}">
      <dsp:nvSpPr>
        <dsp:cNvPr id="0" name=""/>
        <dsp:cNvSpPr/>
      </dsp:nvSpPr>
      <dsp:spPr>
        <a:xfrm rot="10800000">
          <a:off x="0" y="2286000"/>
          <a:ext cx="4114800" cy="2286000"/>
        </a:xfrm>
        <a:prstGeom prst="round1Rect">
          <a:avLst/>
        </a:prstGeom>
        <a:gradFill rotWithShape="0">
          <a:gsLst>
            <a:gs pos="0">
              <a:schemeClr val="accent3">
                <a:hueOff val="367970"/>
                <a:satOff val="-18754"/>
                <a:lumOff val="-7058"/>
                <a:alphaOff val="0"/>
                <a:tint val="80000"/>
                <a:satMod val="110000"/>
              </a:schemeClr>
            </a:gs>
            <a:gs pos="47500">
              <a:schemeClr val="accent3">
                <a:hueOff val="367970"/>
                <a:satOff val="-18754"/>
                <a:lumOff val="-7058"/>
                <a:alphaOff val="0"/>
                <a:tint val="35000"/>
                <a:satMod val="110000"/>
              </a:schemeClr>
            </a:gs>
            <a:gs pos="58500">
              <a:schemeClr val="accent3">
                <a:hueOff val="367970"/>
                <a:satOff val="-18754"/>
                <a:lumOff val="-7058"/>
                <a:alphaOff val="0"/>
                <a:tint val="35000"/>
                <a:satMod val="110000"/>
              </a:schemeClr>
            </a:gs>
            <a:gs pos="100000">
              <a:schemeClr val="accent3">
                <a:hueOff val="367970"/>
                <a:satOff val="-18754"/>
                <a:lumOff val="-7058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Stimulate</a:t>
          </a:r>
          <a:endParaRPr lang="en-US" sz="4100" kern="1200" dirty="0"/>
        </a:p>
      </dsp:txBody>
      <dsp:txXfrm rot="10800000">
        <a:off x="0" y="2857500"/>
        <a:ext cx="4114800" cy="1714500"/>
      </dsp:txXfrm>
    </dsp:sp>
    <dsp:sp modelId="{465CB9B1-91D0-4601-98D7-18373605B86B}">
      <dsp:nvSpPr>
        <dsp:cNvPr id="0" name=""/>
        <dsp:cNvSpPr/>
      </dsp:nvSpPr>
      <dsp:spPr>
        <a:xfrm rot="5400000">
          <a:off x="5029199" y="1371600"/>
          <a:ext cx="2286000" cy="4114800"/>
        </a:xfrm>
        <a:prstGeom prst="round1Rect">
          <a:avLst/>
        </a:prstGeom>
        <a:gradFill rotWithShape="0">
          <a:gsLst>
            <a:gs pos="0">
              <a:schemeClr val="accent3">
                <a:hueOff val="551955"/>
                <a:satOff val="-28131"/>
                <a:lumOff val="-10587"/>
                <a:alphaOff val="0"/>
                <a:tint val="80000"/>
                <a:satMod val="110000"/>
              </a:schemeClr>
            </a:gs>
            <a:gs pos="47500">
              <a:schemeClr val="accent3">
                <a:hueOff val="551955"/>
                <a:satOff val="-28131"/>
                <a:lumOff val="-10587"/>
                <a:alphaOff val="0"/>
                <a:tint val="35000"/>
                <a:satMod val="110000"/>
              </a:schemeClr>
            </a:gs>
            <a:gs pos="58500">
              <a:schemeClr val="accent3">
                <a:hueOff val="551955"/>
                <a:satOff val="-28131"/>
                <a:lumOff val="-10587"/>
                <a:alphaOff val="0"/>
                <a:tint val="35000"/>
                <a:satMod val="110000"/>
              </a:schemeClr>
            </a:gs>
            <a:gs pos="100000">
              <a:schemeClr val="accent3">
                <a:hueOff val="551955"/>
                <a:satOff val="-28131"/>
                <a:lumOff val="-10587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Compel</a:t>
          </a:r>
          <a:endParaRPr lang="en-US" sz="4100" kern="1200" dirty="0"/>
        </a:p>
      </dsp:txBody>
      <dsp:txXfrm rot="-5400000">
        <a:off x="4114799" y="2857500"/>
        <a:ext cx="4114800" cy="1714500"/>
      </dsp:txXfrm>
    </dsp:sp>
    <dsp:sp modelId="{7C66AA65-6FF8-4D52-8378-C97D6992C404}">
      <dsp:nvSpPr>
        <dsp:cNvPr id="0" name=""/>
        <dsp:cNvSpPr/>
      </dsp:nvSpPr>
      <dsp:spPr>
        <a:xfrm>
          <a:off x="2880359" y="1714500"/>
          <a:ext cx="2468880" cy="1143000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3">
                <a:tint val="40000"/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3">
                <a:tint val="40000"/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 w="1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Motivate</a:t>
          </a:r>
          <a:endParaRPr lang="en-US" sz="4100" kern="1200" dirty="0"/>
        </a:p>
      </dsp:txBody>
      <dsp:txXfrm>
        <a:off x="2936156" y="1770297"/>
        <a:ext cx="2357286" cy="1031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B6B932-786C-4E29-9D34-944932FAA61C}">
      <dsp:nvSpPr>
        <dsp:cNvPr id="0" name=""/>
        <dsp:cNvSpPr/>
      </dsp:nvSpPr>
      <dsp:spPr>
        <a:xfrm>
          <a:off x="1004" y="0"/>
          <a:ext cx="2611933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Asynchronous</a:t>
          </a:r>
          <a:endParaRPr lang="en-US" sz="3000" kern="1200"/>
        </a:p>
      </dsp:txBody>
      <dsp:txXfrm>
        <a:off x="1004" y="0"/>
        <a:ext cx="2611933" cy="1371600"/>
      </dsp:txXfrm>
    </dsp:sp>
    <dsp:sp modelId="{BC63D7D5-DFCD-44BD-BC67-0D0D7F7766E0}">
      <dsp:nvSpPr>
        <dsp:cNvPr id="0" name=""/>
        <dsp:cNvSpPr/>
      </dsp:nvSpPr>
      <dsp:spPr>
        <a:xfrm>
          <a:off x="262197" y="1371711"/>
          <a:ext cx="2089546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E-mail</a:t>
          </a:r>
          <a:endParaRPr lang="en-US" sz="2100" kern="1200"/>
        </a:p>
      </dsp:txBody>
      <dsp:txXfrm>
        <a:off x="281705" y="1391219"/>
        <a:ext cx="2050530" cy="627027"/>
      </dsp:txXfrm>
    </dsp:sp>
    <dsp:sp modelId="{D2D9A12B-C8DF-4D87-BB64-E03286A550CF}">
      <dsp:nvSpPr>
        <dsp:cNvPr id="0" name=""/>
        <dsp:cNvSpPr/>
      </dsp:nvSpPr>
      <dsp:spPr>
        <a:xfrm>
          <a:off x="262197" y="2140222"/>
          <a:ext cx="2089546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Bulletin Board</a:t>
          </a:r>
          <a:endParaRPr lang="en-US" sz="2100" kern="1200"/>
        </a:p>
      </dsp:txBody>
      <dsp:txXfrm>
        <a:off x="281705" y="2159730"/>
        <a:ext cx="2050530" cy="627027"/>
      </dsp:txXfrm>
    </dsp:sp>
    <dsp:sp modelId="{D4E94D41-8B83-4922-82A1-D3170701C5C4}">
      <dsp:nvSpPr>
        <dsp:cNvPr id="0" name=""/>
        <dsp:cNvSpPr/>
      </dsp:nvSpPr>
      <dsp:spPr>
        <a:xfrm>
          <a:off x="262197" y="2908734"/>
          <a:ext cx="2089546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Blog</a:t>
          </a:r>
          <a:endParaRPr lang="en-US" sz="2100" kern="1200"/>
        </a:p>
      </dsp:txBody>
      <dsp:txXfrm>
        <a:off x="281705" y="2928242"/>
        <a:ext cx="2050530" cy="627027"/>
      </dsp:txXfrm>
    </dsp:sp>
    <dsp:sp modelId="{60DE07C4-3F54-48AD-BFB2-BAE1DFCBF614}">
      <dsp:nvSpPr>
        <dsp:cNvPr id="0" name=""/>
        <dsp:cNvSpPr/>
      </dsp:nvSpPr>
      <dsp:spPr>
        <a:xfrm>
          <a:off x="262197" y="3677245"/>
          <a:ext cx="2089546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Notebook</a:t>
          </a:r>
          <a:endParaRPr lang="en-US" sz="2100" kern="1200"/>
        </a:p>
      </dsp:txBody>
      <dsp:txXfrm>
        <a:off x="281705" y="3696753"/>
        <a:ext cx="2050530" cy="627027"/>
      </dsp:txXfrm>
    </dsp:sp>
    <dsp:sp modelId="{2D4C6724-6647-4491-B257-D550589D871A}">
      <dsp:nvSpPr>
        <dsp:cNvPr id="0" name=""/>
        <dsp:cNvSpPr/>
      </dsp:nvSpPr>
      <dsp:spPr>
        <a:xfrm>
          <a:off x="2808833" y="0"/>
          <a:ext cx="2611933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Synchronous</a:t>
          </a:r>
          <a:endParaRPr lang="en-US" sz="3000" kern="1200"/>
        </a:p>
      </dsp:txBody>
      <dsp:txXfrm>
        <a:off x="2808833" y="0"/>
        <a:ext cx="2611933" cy="1371600"/>
      </dsp:txXfrm>
    </dsp:sp>
    <dsp:sp modelId="{D20969D8-A65E-4BF0-B1F1-11C0A4DE1E08}">
      <dsp:nvSpPr>
        <dsp:cNvPr id="0" name=""/>
        <dsp:cNvSpPr/>
      </dsp:nvSpPr>
      <dsp:spPr>
        <a:xfrm>
          <a:off x="3070026" y="1371711"/>
          <a:ext cx="2089546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Instant Message</a:t>
          </a:r>
          <a:endParaRPr lang="en-US" sz="2100" kern="1200"/>
        </a:p>
      </dsp:txBody>
      <dsp:txXfrm>
        <a:off x="3089534" y="1391219"/>
        <a:ext cx="2050530" cy="627027"/>
      </dsp:txXfrm>
    </dsp:sp>
    <dsp:sp modelId="{722804E4-926F-42FB-9F6E-C3F885D9A719}">
      <dsp:nvSpPr>
        <dsp:cNvPr id="0" name=""/>
        <dsp:cNvSpPr/>
      </dsp:nvSpPr>
      <dsp:spPr>
        <a:xfrm>
          <a:off x="3070026" y="2140222"/>
          <a:ext cx="2089546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Chat</a:t>
          </a:r>
          <a:endParaRPr lang="en-US" sz="2100" kern="1200"/>
        </a:p>
      </dsp:txBody>
      <dsp:txXfrm>
        <a:off x="3089534" y="2159730"/>
        <a:ext cx="2050530" cy="627027"/>
      </dsp:txXfrm>
    </dsp:sp>
    <dsp:sp modelId="{4E9FAA17-8F2C-401E-9563-99698179116B}">
      <dsp:nvSpPr>
        <dsp:cNvPr id="0" name=""/>
        <dsp:cNvSpPr/>
      </dsp:nvSpPr>
      <dsp:spPr>
        <a:xfrm>
          <a:off x="3070026" y="2908734"/>
          <a:ext cx="2089546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Whiteboard</a:t>
          </a:r>
          <a:endParaRPr lang="en-US" sz="2100" kern="1200"/>
        </a:p>
      </dsp:txBody>
      <dsp:txXfrm>
        <a:off x="3089534" y="2928242"/>
        <a:ext cx="2050530" cy="627027"/>
      </dsp:txXfrm>
    </dsp:sp>
    <dsp:sp modelId="{8D190306-8D5B-4B25-8BD0-96B676D51C77}">
      <dsp:nvSpPr>
        <dsp:cNvPr id="0" name=""/>
        <dsp:cNvSpPr/>
      </dsp:nvSpPr>
      <dsp:spPr>
        <a:xfrm>
          <a:off x="3070026" y="3677245"/>
          <a:ext cx="2089546" cy="666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Web Conference</a:t>
          </a:r>
          <a:endParaRPr lang="en-US" sz="2100" kern="1200"/>
        </a:p>
      </dsp:txBody>
      <dsp:txXfrm>
        <a:off x="3089534" y="3696753"/>
        <a:ext cx="2050530" cy="627027"/>
      </dsp:txXfrm>
    </dsp:sp>
    <dsp:sp modelId="{29ED2AD5-A566-428E-8F69-85489A26AF47}">
      <dsp:nvSpPr>
        <dsp:cNvPr id="0" name=""/>
        <dsp:cNvSpPr/>
      </dsp:nvSpPr>
      <dsp:spPr>
        <a:xfrm>
          <a:off x="5616661" y="0"/>
          <a:ext cx="2611933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Media</a:t>
          </a:r>
          <a:endParaRPr lang="en-US" sz="3000" kern="1200"/>
        </a:p>
      </dsp:txBody>
      <dsp:txXfrm>
        <a:off x="5616661" y="0"/>
        <a:ext cx="2611933" cy="1371600"/>
      </dsp:txXfrm>
    </dsp:sp>
    <dsp:sp modelId="{F530F43D-7930-4F73-83D7-6EF18D1448CE}">
      <dsp:nvSpPr>
        <dsp:cNvPr id="0" name=""/>
        <dsp:cNvSpPr/>
      </dsp:nvSpPr>
      <dsp:spPr>
        <a:xfrm>
          <a:off x="5877855" y="1372465"/>
          <a:ext cx="2089546" cy="528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Text</a:t>
          </a:r>
          <a:endParaRPr lang="en-US" sz="2100" kern="1200"/>
        </a:p>
      </dsp:txBody>
      <dsp:txXfrm>
        <a:off x="5893346" y="1387956"/>
        <a:ext cx="2058564" cy="497934"/>
      </dsp:txXfrm>
    </dsp:sp>
    <dsp:sp modelId="{763C559D-79A7-4166-90C8-51A4E08B0C74}">
      <dsp:nvSpPr>
        <dsp:cNvPr id="0" name=""/>
        <dsp:cNvSpPr/>
      </dsp:nvSpPr>
      <dsp:spPr>
        <a:xfrm>
          <a:off x="5877855" y="1982753"/>
          <a:ext cx="2089546" cy="528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Graphic</a:t>
          </a:r>
          <a:endParaRPr lang="en-US" sz="2100" kern="1200"/>
        </a:p>
      </dsp:txBody>
      <dsp:txXfrm>
        <a:off x="5893346" y="1998244"/>
        <a:ext cx="2058564" cy="497934"/>
      </dsp:txXfrm>
    </dsp:sp>
    <dsp:sp modelId="{30788646-83DC-465E-BAF0-E7296FE2081F}">
      <dsp:nvSpPr>
        <dsp:cNvPr id="0" name=""/>
        <dsp:cNvSpPr/>
      </dsp:nvSpPr>
      <dsp:spPr>
        <a:xfrm>
          <a:off x="5877855" y="2593041"/>
          <a:ext cx="2089546" cy="528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Audio</a:t>
          </a:r>
          <a:endParaRPr lang="en-US" sz="2100" kern="1200"/>
        </a:p>
      </dsp:txBody>
      <dsp:txXfrm>
        <a:off x="5893346" y="2608532"/>
        <a:ext cx="2058564" cy="497934"/>
      </dsp:txXfrm>
    </dsp:sp>
    <dsp:sp modelId="{EE863CB8-1928-4FFF-B31B-268A726B0604}">
      <dsp:nvSpPr>
        <dsp:cNvPr id="0" name=""/>
        <dsp:cNvSpPr/>
      </dsp:nvSpPr>
      <dsp:spPr>
        <a:xfrm>
          <a:off x="5877855" y="3203330"/>
          <a:ext cx="2089546" cy="528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Video</a:t>
          </a:r>
          <a:endParaRPr lang="en-US" sz="2100" kern="1200"/>
        </a:p>
      </dsp:txBody>
      <dsp:txXfrm>
        <a:off x="5893346" y="3218821"/>
        <a:ext cx="2058564" cy="497934"/>
      </dsp:txXfrm>
    </dsp:sp>
    <dsp:sp modelId="{65B00637-C726-432E-81FA-D294824C84EB}">
      <dsp:nvSpPr>
        <dsp:cNvPr id="0" name=""/>
        <dsp:cNvSpPr/>
      </dsp:nvSpPr>
      <dsp:spPr>
        <a:xfrm>
          <a:off x="5877855" y="3813618"/>
          <a:ext cx="2089546" cy="5289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  <a:gs pos="47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58500">
              <a:schemeClr val="accent1">
                <a:hueOff val="0"/>
                <a:satOff val="0"/>
                <a:lumOff val="0"/>
                <a:alphaOff val="0"/>
                <a:tint val="35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0000"/>
                <a:satMod val="110000"/>
              </a:schemeClr>
            </a:gs>
          </a:gsLst>
          <a:lin ang="3600000" scaled="1"/>
        </a:gradFill>
        <a:ln>
          <a:noFill/>
        </a:ln>
        <a:effectLst>
          <a:outerShdw blurRad="38100" dist="38100" dir="5400000" algn="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Animation</a:t>
          </a:r>
          <a:endParaRPr lang="en-US" sz="2100" kern="1200"/>
        </a:p>
      </dsp:txBody>
      <dsp:txXfrm>
        <a:off x="5893346" y="3829109"/>
        <a:ext cx="2058564" cy="497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F1546B47-5C89-4005-843C-91582EFF24D6}" type="datetimeFigureOut">
              <a:rPr lang="en-US" smtClean="0"/>
              <a:t>4/20/2012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AE1EFAE9-37D0-4F97-B38E-3D0D44C5B64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MnodhNaNhm2GGVB2v/0yF4jEvmiBf7MAJCqDOyj50Ck=-~1QOYkrn8O8URzAf8BPlER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 descr="uQMnxSBH5MO90C1XWie6ujHT7U3CZLGYIu1+jIDh2yk=-~GdhddJL5AdGj2XKZwnDX3g=="/>
          <p:cNvSpPr txBox="1"/>
          <p:nvPr/>
        </p:nvSpPr>
        <p:spPr>
          <a:xfrm>
            <a:off x="1828800" y="2438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Design Strategies for Effective Delivery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" name="Title 1" descr="td9TuBjEbNKD32QkhVwB6cg7smfnzMIlG2ebdt2C4ZY=-~Mx1s8NFDuN5DsrhV6rTwfg==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Interactive Learning</a:t>
            </a:r>
            <a:endParaRPr lang="en-US" dirty="0"/>
          </a:p>
        </p:txBody>
      </p:sp>
      <p:pic>
        <p:nvPicPr>
          <p:cNvPr id="4" name="Picture 3" descr="T12NL2lkn8aUdV9WbM55dZka0q1wrbU2QtCB5jwkzcw=-~O/Z8sfTNEnfvv+xjckgd+A==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3777025"/>
            <a:ext cx="2215896" cy="1480775"/>
          </a:xfrm>
          <a:prstGeom prst="rect">
            <a:avLst/>
          </a:prstGeom>
        </p:spPr>
      </p:pic>
      <p:pic>
        <p:nvPicPr>
          <p:cNvPr id="6" name="Picture 5" descr="aiyu54tRhYP6+GL2IsMKyeEmo0Zoj2u0Ei48R8TpgtA=-~uzaT3DuwNjZX84mKrYYg1w==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791200" y="3776472"/>
            <a:ext cx="2214196" cy="1481328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200400" y="4339453"/>
            <a:ext cx="2286000" cy="457200"/>
          </a:xfrm>
          <a:prstGeom prst="righ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7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pVGWhG9O89uvuNrlP5rHxVIjnxOBjjfjmv/9Lh8bgyA=-~Ke3NXow6hznXFwug812g+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QYoyIA1Rh4RQHSOs+y0OO47v4zHa9SwDAOzvUGi8R8=-~0kZxn0k1wc8g9ALEkxJXS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Six-Step Process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09600" y="2057400"/>
            <a:ext cx="7696200" cy="4114800"/>
            <a:chOff x="609600" y="2057400"/>
            <a:chExt cx="7696200" cy="4114800"/>
          </a:xfrm>
        </p:grpSpPr>
        <p:sp>
          <p:nvSpPr>
            <p:cNvPr id="3" name="Rounded Rectangle 2" descr="8pVyiqGIHsKtYCWsYrho3M0m6oL7F8ZiIvAAUzEone8=-~4/75rBx8DPpxZHv88tJy9w=="/>
            <p:cNvSpPr/>
            <p:nvPr/>
          </p:nvSpPr>
          <p:spPr bwMode="auto">
            <a:xfrm>
              <a:off x="609600" y="2057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Define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dirty="0" smtClean="0"/>
                <a:t>Needs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ounded Rectangle 8" descr="rkJPJZFInM22VnWAtIbxCSxdzONL/dn7+b7km+pXWbI=-~NzkZe3X/qws1NOjQGi935Q=="/>
            <p:cNvSpPr/>
            <p:nvPr/>
          </p:nvSpPr>
          <p:spPr bwMode="auto">
            <a:xfrm>
              <a:off x="6019800" y="4724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Deliver!</a:t>
              </a:r>
            </a:p>
          </p:txBody>
        </p:sp>
        <p:sp>
          <p:nvSpPr>
            <p:cNvPr id="10" name="Rounded Rectangle 9" descr="yp1LHK6j7TKIBadoS3Ow225PjfVbhdSJs2MOHFAAEdM=-~IOcPx+5RcqUiKek3DCXPgA=="/>
            <p:cNvSpPr/>
            <p:nvPr/>
          </p:nvSpPr>
          <p:spPr bwMode="auto">
            <a:xfrm>
              <a:off x="3314700" y="4724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Define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dirty="0" smtClean="0"/>
                <a:t>Events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ounded Rectangle 10" descr="i/e34AD4kBJmQMjTUYfPT2+PNDom4TtBpl/BtsDTGZ0=-~2igjIIdrOAnnQtwmFUpyEg=="/>
            <p:cNvSpPr/>
            <p:nvPr/>
          </p:nvSpPr>
          <p:spPr bwMode="auto">
            <a:xfrm>
              <a:off x="609600" y="4724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Develop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dirty="0" smtClean="0"/>
                <a:t>Strategies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ounded Rectangle 11" descr="qDeP1AV9msieX3qnBSvbFdq1+VQeAiF9EQ0gaoT3CCc=-~mVaz2JNLsa9Rf7n47VHLaA=="/>
            <p:cNvSpPr/>
            <p:nvPr/>
          </p:nvSpPr>
          <p:spPr bwMode="auto">
            <a:xfrm>
              <a:off x="6172200" y="2057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Build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dirty="0" smtClean="0"/>
                <a:t>Elements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ounded Rectangle 12" descr="hEHMa7nmZkY56ciL8AzBlJqs+Nt2O7S7lLbCoSoMmdw=-~g8ed/TpUrAXDCDwkrEGphw=="/>
            <p:cNvSpPr/>
            <p:nvPr/>
          </p:nvSpPr>
          <p:spPr bwMode="auto">
            <a:xfrm>
              <a:off x="3390900" y="2057400"/>
              <a:ext cx="2133600" cy="14478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Identify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200" dirty="0" smtClean="0"/>
                <a:t>Goals</a:t>
              </a:r>
              <a:endPara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Arrow Connector 14" descr="wTGp9/838Occk/w/UM759kQ1omIBdgIfmoqVYTPWQRA=-~QUw+vhDytBpCyiFrydw7ug=="/>
            <p:cNvCxnSpPr>
              <a:stCxn id="3" idx="3"/>
              <a:endCxn id="13" idx="1"/>
            </p:cNvCxnSpPr>
            <p:nvPr/>
          </p:nvCxnSpPr>
          <p:spPr bwMode="auto">
            <a:xfrm>
              <a:off x="2743200" y="2781300"/>
              <a:ext cx="6477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Arrow Connector 18" descr="DRiut5xKYgCSGDJ9bDNhc4lbi1VJJyOg4rY5wn5RjSI=-~GmCUc08pi7K85VCfNsGTMw=="/>
            <p:cNvCxnSpPr>
              <a:stCxn id="13" idx="3"/>
              <a:endCxn id="12" idx="1"/>
            </p:cNvCxnSpPr>
            <p:nvPr/>
          </p:nvCxnSpPr>
          <p:spPr bwMode="auto">
            <a:xfrm>
              <a:off x="5524500" y="2781300"/>
              <a:ext cx="6477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Arrow Connector 20" descr="6I+PaDbU9sLmaoXkuYRXKJvHrXq+a6Yb2uNzesfTbMA=-~8giMwjaE3SJSzGPgoREKdg=="/>
            <p:cNvCxnSpPr>
              <a:stCxn id="11" idx="3"/>
              <a:endCxn id="10" idx="1"/>
            </p:cNvCxnSpPr>
            <p:nvPr/>
          </p:nvCxnSpPr>
          <p:spPr bwMode="auto">
            <a:xfrm>
              <a:off x="2743200" y="5448300"/>
              <a:ext cx="5715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3" name="Straight Arrow Connector 22" descr="CeZmAZsqAgZNjLPVp4DlAjDMEum+eCSO3jXpXCJ9Z68=-~VrWOy+MmhGZuaZZjC6xw9g=="/>
            <p:cNvCxnSpPr>
              <a:stCxn id="10" idx="3"/>
              <a:endCxn id="9" idx="1"/>
            </p:cNvCxnSpPr>
            <p:nvPr/>
          </p:nvCxnSpPr>
          <p:spPr bwMode="auto">
            <a:xfrm>
              <a:off x="5448300" y="5448300"/>
              <a:ext cx="571500" cy="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>
              <a:stCxn id="12" idx="2"/>
              <a:endCxn id="11" idx="0"/>
            </p:cNvCxnSpPr>
            <p:nvPr/>
          </p:nvCxnSpPr>
          <p:spPr>
            <a:xfrm rot="5400000">
              <a:off x="3848100" y="1333500"/>
              <a:ext cx="1219200" cy="5562600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8231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a2CPmVUrZ7KKrdZYUZAZMEMdBuG+YHFR2OE9mJdUzwM=-~bjKf9+FAJlExpuK9sCPT9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JgvAdVA4TTWr3buIM/RFmH2MbV76T30nhqWpkEHJP4=-~MgTFb3YoSLvB9KKghmqAi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Step 1: Define Needs</a:t>
            </a:r>
            <a:endParaRPr lang="en-US" dirty="0"/>
          </a:p>
        </p:txBody>
      </p:sp>
      <p:sp>
        <p:nvSpPr>
          <p:cNvPr id="4" name="TextBox 3" descr="dup+BTztbn+1hP0ahs4Euwxj+CDb8XaWXZ0yB4bjjnY=-~/a0pHLPSHO+Um5tOzGNubQ=="/>
          <p:cNvSpPr txBox="1"/>
          <p:nvPr/>
        </p:nvSpPr>
        <p:spPr>
          <a:xfrm>
            <a:off x="914400" y="3429000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Needs assessment is often overlooked when identifying course objectives.</a:t>
            </a:r>
            <a:endParaRPr lang="en-US" sz="2800" dirty="0"/>
          </a:p>
        </p:txBody>
      </p:sp>
      <p:pic>
        <p:nvPicPr>
          <p:cNvPr id="1026" name="Picture 2" descr="IJr6kaBgST97VQn9C4h4ueYa4e8CXc99DIk/bJG88D0=-~dJJC9pPp84+xxnsOfinvmQ==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00400"/>
            <a:ext cx="2930305" cy="3188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357" y="2079454"/>
            <a:ext cx="5935985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Did you know?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87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XmuMzwSRyfzF702P5xOl0gfvgVwD5Totpdq5IBvUkHY=-~5Mxe0NHoHqqbkx5zjXm4I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VQfInVHzjNgPCvzCk60kX7j+B7uZww/urFnrHFH4ls=-~AB536RUUsZvru7Xzdr9xCg==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895600"/>
            <a:ext cx="3417650" cy="2362200"/>
          </a:xfrm>
          <a:prstGeom prst="rect">
            <a:avLst/>
          </a:prstGeom>
        </p:spPr>
      </p:pic>
      <p:pic>
        <p:nvPicPr>
          <p:cNvPr id="9" name="Picture 8" descr="YBBNDfIao5R+mR4MX9P9JQZPx2ZtEjDhIBZDfQHIKww=-~LXlZWVBOXJDFqSgICGRzZA==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00" y="2590800"/>
            <a:ext cx="2743200" cy="2743200"/>
          </a:xfrm>
          <a:prstGeom prst="rect">
            <a:avLst/>
          </a:prstGeom>
        </p:spPr>
      </p:pic>
      <p:sp>
        <p:nvSpPr>
          <p:cNvPr id="2" name="Title 1" descr="HH4ncKM8HOHMC4KYfaBS2eOpDgc72glQ+V9TR0/jPi0=-~IpzuxTBXxBcv8Hdoi3jBa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Identify Goals</a:t>
            </a:r>
            <a:endParaRPr lang="en-US" dirty="0"/>
          </a:p>
        </p:txBody>
      </p:sp>
      <p:sp>
        <p:nvSpPr>
          <p:cNvPr id="4" name="Content Placeholder 3" descr="prcgzMWcS+/ETCiTwzFkqYWQ1PagQE4HxlVlGWmrROI=-~IoN7VGVU4x12ZOxZEFQ5zw=="/>
          <p:cNvSpPr>
            <a:spLocks noGrp="1"/>
          </p:cNvSpPr>
          <p:nvPr>
            <p:ph sz="quarter" idx="1"/>
          </p:nvPr>
        </p:nvSpPr>
        <p:spPr>
          <a:xfrm>
            <a:off x="457200" y="2819400"/>
            <a:ext cx="4059936" cy="2819400"/>
          </a:xfrm>
        </p:spPr>
        <p:txBody>
          <a:bodyPr/>
          <a:lstStyle/>
          <a:p>
            <a:r>
              <a:rPr lang="en-US" dirty="0" smtClean="0"/>
              <a:t>Understand needs</a:t>
            </a:r>
          </a:p>
          <a:p>
            <a:r>
              <a:rPr lang="en-US" dirty="0" smtClean="0"/>
              <a:t>Learn about goals</a:t>
            </a:r>
          </a:p>
          <a:p>
            <a:r>
              <a:rPr lang="en-US" dirty="0" smtClean="0"/>
              <a:t>Know about elements</a:t>
            </a:r>
          </a:p>
          <a:p>
            <a:r>
              <a:rPr lang="en-US" dirty="0" smtClean="0"/>
              <a:t>Understand strategies</a:t>
            </a:r>
          </a:p>
          <a:p>
            <a:r>
              <a:rPr lang="en-US" dirty="0" smtClean="0"/>
              <a:t>Analyze events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 descr="iZYKwcYILEXda2siKbQulav9SyO+8tyhLIeyyQvF73A=-~sZ7PGS3qAuIjO603/7QB1Q=="/>
          <p:cNvSpPr>
            <a:spLocks noGrp="1"/>
          </p:cNvSpPr>
          <p:nvPr>
            <p:ph sz="quarter" idx="2"/>
          </p:nvPr>
        </p:nvSpPr>
        <p:spPr>
          <a:xfrm>
            <a:off x="4648200" y="2819400"/>
            <a:ext cx="4059936" cy="2743200"/>
          </a:xfrm>
        </p:spPr>
        <p:txBody>
          <a:bodyPr/>
          <a:lstStyle/>
          <a:p>
            <a:r>
              <a:rPr lang="en-US" dirty="0" smtClean="0"/>
              <a:t>Define needs</a:t>
            </a:r>
          </a:p>
          <a:p>
            <a:r>
              <a:rPr lang="en-US" dirty="0" smtClean="0"/>
              <a:t>Identify goals</a:t>
            </a:r>
          </a:p>
          <a:p>
            <a:r>
              <a:rPr lang="en-US" dirty="0" smtClean="0"/>
              <a:t>Build elements</a:t>
            </a:r>
          </a:p>
          <a:p>
            <a:r>
              <a:rPr lang="en-US" dirty="0" smtClean="0"/>
              <a:t>Develop strategies</a:t>
            </a:r>
          </a:p>
          <a:p>
            <a:r>
              <a:rPr lang="en-US" dirty="0" smtClean="0"/>
              <a:t>Define events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1600200"/>
            <a:ext cx="41501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Which Are Measurable?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4972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QYnIpDt1iFWSfQ4FVmBlaazwUUMmj8AcFmivFlBkVEc=-~shMa1jj4RnShnn4nYNnzi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xq0XUNzHtnZ8ADgnoR6OefK8vi8uf5BLjNraz2wjAeM=-~chP6Xu9/1x7ff8Xr9FuTC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Build Elements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47241296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40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oF+MGkmZje35o4nYoQ1MaGq7lv5tbYAxPEahY1qFbAU=-~mB/6Si8i0WCDWGKm7+9/l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YxVaIy51iwgLYM6fXIgOx8jpJPM8vDJ4yZbMHjuO7Xc=-~dLreQ0+Ub44GWdVrxTZOf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Develop Strategies</a:t>
            </a:r>
            <a:endParaRPr lang="en-US" dirty="0"/>
          </a:p>
        </p:txBody>
      </p:sp>
      <p:sp>
        <p:nvSpPr>
          <p:cNvPr id="4" name="Content Placeholder 3" descr="pv2qIoy0ZTbb7cs1rawlkm9yQOy/ApfZcTZgpeCE1GU=-~ayhO9ppm8imJmz4oDVMB5g==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000" dirty="0" smtClean="0"/>
              <a:t>Consider: </a:t>
            </a:r>
          </a:p>
          <a:p>
            <a:pPr lvl="1"/>
            <a:r>
              <a:rPr lang="en-US" sz="2700" dirty="0" smtClean="0"/>
              <a:t>Participation</a:t>
            </a:r>
          </a:p>
          <a:p>
            <a:pPr lvl="1"/>
            <a:r>
              <a:rPr lang="en-US" sz="2700" dirty="0" smtClean="0"/>
              <a:t>Attention</a:t>
            </a:r>
          </a:p>
          <a:p>
            <a:pPr lvl="1"/>
            <a:r>
              <a:rPr lang="en-US" sz="2700" dirty="0" smtClean="0"/>
              <a:t>Presentation</a:t>
            </a:r>
          </a:p>
          <a:p>
            <a:pPr lvl="1"/>
            <a:r>
              <a:rPr lang="en-US" sz="2700" dirty="0" smtClean="0"/>
              <a:t>Guidance</a:t>
            </a:r>
          </a:p>
          <a:p>
            <a:pPr lvl="1"/>
            <a:r>
              <a:rPr lang="en-US" sz="2700" dirty="0" smtClean="0"/>
              <a:t>Practice</a:t>
            </a:r>
          </a:p>
          <a:p>
            <a:pPr lvl="1"/>
            <a:r>
              <a:rPr lang="en-US" sz="2700" dirty="0" smtClean="0"/>
              <a:t>Feedback</a:t>
            </a:r>
          </a:p>
          <a:p>
            <a:pPr lvl="1"/>
            <a:r>
              <a:rPr lang="en-US" sz="2700" dirty="0" smtClean="0"/>
              <a:t>Assessment</a:t>
            </a:r>
          </a:p>
          <a:p>
            <a:pPr lvl="1"/>
            <a:r>
              <a:rPr lang="en-US" sz="2700" dirty="0" smtClean="0"/>
              <a:t>Retention</a:t>
            </a:r>
          </a:p>
          <a:p>
            <a:pPr lvl="1"/>
            <a:endParaRPr lang="en-US" sz="2700" dirty="0" smtClean="0"/>
          </a:p>
          <a:p>
            <a:pPr lvl="1"/>
            <a:endParaRPr lang="en-US" sz="2700" dirty="0" smtClean="0"/>
          </a:p>
          <a:p>
            <a:endParaRPr lang="en-US" dirty="0"/>
          </a:p>
        </p:txBody>
      </p:sp>
      <p:pic>
        <p:nvPicPr>
          <p:cNvPr id="6" name="Content Placeholder 5" descr="Edt7tDnQaGeh/hRxDbX6vOm75DX++kylZ8MCUKgOhVE=-~utU+6UV1psGAJWR5/iapfQ==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8200" y="3471319"/>
            <a:ext cx="4059238" cy="27008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 descr="SaqZ/gPJVODlJ2T2oHLRH9mZWvbLm1F7chP5Q3Jjm6k=-~/mFTPn5WNlbav2uIbm+AsA=="/>
          <p:cNvSpPr txBox="1"/>
          <p:nvPr/>
        </p:nvSpPr>
        <p:spPr>
          <a:xfrm>
            <a:off x="4572000" y="20675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Focus on Interaction!</a:t>
            </a:r>
            <a:endParaRPr lang="en-US" sz="2800" b="1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9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PvbaRw+aM5Z6Qe6QXyvhLISbpQE3y3bBp73Ce4ZF8Gw=-~v9Fz0u6hlRA0t6crNyCZI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GRKvvWOeNwrChL566Zc/6GsgNDxND6fr8luuEifExS8=-~NhhKle+N6BSB0eRlnJhwj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Define Events</a:t>
            </a:r>
            <a:endParaRPr lang="en-US" dirty="0"/>
          </a:p>
        </p:txBody>
      </p:sp>
      <p:pic>
        <p:nvPicPr>
          <p:cNvPr id="6" name="Content Placeholder 5" descr="l4r+8Xc9M0Lzi2tsINproZJdl2blSh1fFY0ZcRhEDKM=-~nLuprQeZoDuhS63lVCMMVQ==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138" y="1524000"/>
            <a:ext cx="2981361" cy="4572000"/>
          </a:xfrm>
        </p:spPr>
      </p:pic>
      <p:sp>
        <p:nvSpPr>
          <p:cNvPr id="5" name="Content Placeholder 4" descr="TqjCJQXy/diMhNPYDkoqzMvoxo12tKOYJ0UBYDPCHR0=-~bu9bcNAFmMYH0Ifq/GdHvA=="/>
          <p:cNvSpPr>
            <a:spLocks noGrp="1"/>
          </p:cNvSpPr>
          <p:nvPr>
            <p:ph sz="quarter" idx="2"/>
          </p:nvPr>
        </p:nvSpPr>
        <p:spPr>
          <a:xfrm>
            <a:off x="4648200" y="2057400"/>
            <a:ext cx="4059936" cy="3505200"/>
          </a:xfrm>
        </p:spPr>
        <p:txBody>
          <a:bodyPr/>
          <a:lstStyle/>
          <a:p>
            <a:r>
              <a:rPr lang="en-US" dirty="0" smtClean="0"/>
              <a:t>Assess levels of interaction</a:t>
            </a:r>
          </a:p>
          <a:p>
            <a:r>
              <a:rPr lang="en-US" dirty="0" smtClean="0"/>
              <a:t>Maintain balance</a:t>
            </a:r>
          </a:p>
          <a:p>
            <a:pPr lvl="1"/>
            <a:r>
              <a:rPr lang="en-US" dirty="0" smtClean="0"/>
              <a:t>Facilitator</a:t>
            </a:r>
          </a:p>
          <a:p>
            <a:pPr lvl="1"/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Other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9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uj/ksOpyuHujML5iP4s0Llu7dXuy8A6tc508OnP9vx0=-~bR0jOFuddzHz9J60Affn+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nCz/sIzrNcd2eWhUckkIWVJnJZTGi6INGV+gqlQR3dg=-~ihYCX3NSNWHY59GYwhRNL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Deliver!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7768640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67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2009-10-06T17:22:35Z</outs:dateTime>
      <outs:isPinned>true</outs:isPinned>
    </outs:relatedDate>
    <outs:relatedDate>
      <outs:type>2</outs:type>
      <outs:displayName>Created</outs:displayName>
      <outs:dateTime>2009-10-05T21:25:50Z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Ralph Moore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Ralph Moore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2.xml><?xml version="1.0" encoding="utf-8"?>
<project>
  <id>pdHE0DIBYoqLOY83RQPAs50meWy/qdwaV9D8MwStCMA=-~1yZZ6ozIFK0PZj8umyueNg==</id>
</project>
</file>

<file path=customXml/itemProps1.xml><?xml version="1.0" encoding="utf-8"?>
<ds:datastoreItem xmlns:ds="http://schemas.openxmlformats.org/officeDocument/2006/customXml" ds:itemID="{794736EF-DB3B-4356-A5BB-21A58505FA26}">
  <ds:schemaRefs>
    <ds:schemaRef ds:uri="http://schemas.microsoft.com/office/2009/outspace/metadata"/>
  </ds:schemaRefs>
</ds:datastoreItem>
</file>

<file path=customXml/itemProps2.xml><?xml version="1.0" encoding="utf-8"?>
<ds:datastoreItem xmlns:ds="http://schemas.openxmlformats.org/officeDocument/2006/customXml" ds:itemID="{4C9BF281-348A-4C53-9BE1-3FED38898B8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371</TotalTime>
  <Words>141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Currency</vt:lpstr>
      <vt:lpstr>Interactive Learning</vt:lpstr>
      <vt:lpstr>Six-Step Process</vt:lpstr>
      <vt:lpstr> Step 1: Define Needs</vt:lpstr>
      <vt:lpstr>Step 2: Identify Goals</vt:lpstr>
      <vt:lpstr>Step 3: Build Elements</vt:lpstr>
      <vt:lpstr>Step 4: Develop Strategies</vt:lpstr>
      <vt:lpstr>Step 5: Define Events</vt:lpstr>
      <vt:lpstr>Step 6: Deliver!</vt:lpstr>
    </vt:vector>
  </TitlesOfParts>
  <Company>Ralph Moore's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Learning</dc:title>
  <dc:creator>Ralph Moore</dc:creator>
  <cp:lastModifiedBy>Kerri Dudley</cp:lastModifiedBy>
  <cp:revision>41</cp:revision>
  <dcterms:created xsi:type="dcterms:W3CDTF">2009-10-05T21:25:50Z</dcterms:created>
  <dcterms:modified xsi:type="dcterms:W3CDTF">2012-04-20T23:25:38Z</dcterms:modified>
</cp:coreProperties>
</file>